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2"/>
  </p:sldMasterIdLst>
  <p:sldIdLst>
    <p:sldId id="256" r:id="rId3"/>
    <p:sldId id="296" r:id="rId4"/>
    <p:sldId id="289" r:id="rId5"/>
    <p:sldId id="297" r:id="rId6"/>
    <p:sldId id="257" r:id="rId7"/>
    <p:sldId id="275" r:id="rId8"/>
    <p:sldId id="277" r:id="rId9"/>
    <p:sldId id="264" r:id="rId10"/>
    <p:sldId id="298" r:id="rId11"/>
    <p:sldId id="278" r:id="rId12"/>
    <p:sldId id="259" r:id="rId13"/>
    <p:sldId id="260" r:id="rId14"/>
    <p:sldId id="258" r:id="rId15"/>
    <p:sldId id="301" r:id="rId16"/>
    <p:sldId id="273" r:id="rId17"/>
    <p:sldId id="290" r:id="rId18"/>
    <p:sldId id="291" r:id="rId19"/>
    <p:sldId id="293" r:id="rId20"/>
    <p:sldId id="294" r:id="rId21"/>
    <p:sldId id="299" r:id="rId22"/>
    <p:sldId id="300" r:id="rId23"/>
    <p:sldId id="303" r:id="rId24"/>
    <p:sldId id="304" r:id="rId25"/>
    <p:sldId id="307" r:id="rId26"/>
    <p:sldId id="302" r:id="rId27"/>
    <p:sldId id="308"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77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8" d="100"/>
          <a:sy n="78" d="100"/>
        </p:scale>
        <p:origin x="21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 /><Relationship Id="rId13" Type="http://schemas.openxmlformats.org/officeDocument/2006/relationships/slide" Target="slides/slide11.xml" /><Relationship Id="rId18" Type="http://schemas.openxmlformats.org/officeDocument/2006/relationships/slide" Target="slides/slide16.xml" /><Relationship Id="rId26" Type="http://schemas.openxmlformats.org/officeDocument/2006/relationships/slide" Target="slides/slide24.xml" /><Relationship Id="rId3" Type="http://schemas.openxmlformats.org/officeDocument/2006/relationships/slide" Target="slides/slide1.xml" /><Relationship Id="rId21" Type="http://schemas.openxmlformats.org/officeDocument/2006/relationships/slide" Target="slides/slide19.xml" /><Relationship Id="rId7" Type="http://schemas.openxmlformats.org/officeDocument/2006/relationships/slide" Target="slides/slide5.xml" /><Relationship Id="rId12" Type="http://schemas.openxmlformats.org/officeDocument/2006/relationships/slide" Target="slides/slide10.xml" /><Relationship Id="rId17" Type="http://schemas.openxmlformats.org/officeDocument/2006/relationships/slide" Target="slides/slide15.xml" /><Relationship Id="rId25" Type="http://schemas.openxmlformats.org/officeDocument/2006/relationships/slide" Target="slides/slide23.xml" /><Relationship Id="rId2" Type="http://schemas.openxmlformats.org/officeDocument/2006/relationships/slideMaster" Target="slideMasters/slideMaster2.xml" /><Relationship Id="rId16" Type="http://schemas.openxmlformats.org/officeDocument/2006/relationships/slide" Target="slides/slide14.xml" /><Relationship Id="rId20" Type="http://schemas.openxmlformats.org/officeDocument/2006/relationships/slide" Target="slides/slide18.xml" /><Relationship Id="rId29" Type="http://schemas.openxmlformats.org/officeDocument/2006/relationships/presProps" Target="presProps.xml" /><Relationship Id="rId1" Type="http://schemas.openxmlformats.org/officeDocument/2006/relationships/slideMaster" Target="slideMasters/slideMaster1.xml" /><Relationship Id="rId6" Type="http://schemas.openxmlformats.org/officeDocument/2006/relationships/slide" Target="slides/slide4.xml" /><Relationship Id="rId11" Type="http://schemas.openxmlformats.org/officeDocument/2006/relationships/slide" Target="slides/slide9.xml" /><Relationship Id="rId24" Type="http://schemas.openxmlformats.org/officeDocument/2006/relationships/slide" Target="slides/slide22.xml" /><Relationship Id="rId32" Type="http://schemas.openxmlformats.org/officeDocument/2006/relationships/tableStyles" Target="tableStyles.xml" /><Relationship Id="rId5" Type="http://schemas.openxmlformats.org/officeDocument/2006/relationships/slide" Target="slides/slide3.xml" /><Relationship Id="rId15" Type="http://schemas.openxmlformats.org/officeDocument/2006/relationships/slide" Target="slides/slide13.xml" /><Relationship Id="rId23" Type="http://schemas.openxmlformats.org/officeDocument/2006/relationships/slide" Target="slides/slide21.xml" /><Relationship Id="rId28" Type="http://schemas.openxmlformats.org/officeDocument/2006/relationships/slide" Target="slides/slide26.xml" /><Relationship Id="rId10" Type="http://schemas.openxmlformats.org/officeDocument/2006/relationships/slide" Target="slides/slide8.xml" /><Relationship Id="rId19" Type="http://schemas.openxmlformats.org/officeDocument/2006/relationships/slide" Target="slides/slide17.xml" /><Relationship Id="rId31" Type="http://schemas.openxmlformats.org/officeDocument/2006/relationships/theme" Target="theme/theme1.xml" /><Relationship Id="rId4" Type="http://schemas.openxmlformats.org/officeDocument/2006/relationships/slide" Target="slides/slide2.xml" /><Relationship Id="rId9" Type="http://schemas.openxmlformats.org/officeDocument/2006/relationships/slide" Target="slides/slide7.xml" /><Relationship Id="rId14" Type="http://schemas.openxmlformats.org/officeDocument/2006/relationships/slide" Target="slides/slide12.xml" /><Relationship Id="rId22" Type="http://schemas.openxmlformats.org/officeDocument/2006/relationships/slide" Target="slides/slide20.xml" /><Relationship Id="rId27" Type="http://schemas.openxmlformats.org/officeDocument/2006/relationships/slide" Target="slides/slide25.xml" /><Relationship Id="rId30" Type="http://schemas.openxmlformats.org/officeDocument/2006/relationships/viewProps" Target="viewProps.xml" /></Relationships>
</file>

<file path=ppt/diagrams/_rels/data1.xml.rels><?xml version="1.0" encoding="UTF-8" standalone="yes"?>
<Relationships xmlns="http://schemas.openxmlformats.org/package/2006/relationships"><Relationship Id="rId3" Type="http://schemas.openxmlformats.org/officeDocument/2006/relationships/image" Target="../media/image12.png" /><Relationship Id="rId2" Type="http://schemas.openxmlformats.org/officeDocument/2006/relationships/image" Target="../media/image11.svg" /><Relationship Id="rId1" Type="http://schemas.openxmlformats.org/officeDocument/2006/relationships/image" Target="../media/image10.png" /><Relationship Id="rId4" Type="http://schemas.openxmlformats.org/officeDocument/2006/relationships/image" Target="../media/image13.svg" /></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 /><Relationship Id="rId2" Type="http://schemas.openxmlformats.org/officeDocument/2006/relationships/image" Target="../media/image11.svg" /><Relationship Id="rId1" Type="http://schemas.openxmlformats.org/officeDocument/2006/relationships/image" Target="../media/image10.png" /><Relationship Id="rId4" Type="http://schemas.openxmlformats.org/officeDocument/2006/relationships/image" Target="../media/image13.svg" /></Relationships>
</file>

<file path=ppt/diagrams/colors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76C0D3-BDF6-433D-A354-DC2CBE4A17D6}" type="doc">
      <dgm:prSet loTypeId="urn:microsoft.com/office/officeart/2018/2/layout/IconLabelList" loCatId="icon" qsTypeId="urn:microsoft.com/office/officeart/2005/8/quickstyle/simple1" qsCatId="simple" csTypeId="urn:microsoft.com/office/officeart/2018/5/colors/Iconchunking_neutralbg_colorful2" csCatId="colorful" phldr="1"/>
      <dgm:spPr/>
      <dgm:t>
        <a:bodyPr/>
        <a:lstStyle/>
        <a:p>
          <a:endParaRPr lang="en-US"/>
        </a:p>
      </dgm:t>
    </dgm:pt>
    <dgm:pt modelId="{26FC2A08-9E0D-4F65-904D-558008E2F3D6}">
      <dgm:prSet/>
      <dgm:spPr/>
      <dgm:t>
        <a:bodyPr/>
        <a:lstStyle/>
        <a:p>
          <a:r>
            <a:rPr lang="it-IT" b="1"/>
            <a:t>NET</a:t>
          </a:r>
          <a:r>
            <a:rPr lang="it-IT"/>
            <a:t> (Natural Environmental Teaching): insegnamento in ambiente naturale.</a:t>
          </a:r>
          <a:r>
            <a:rPr lang="it-IT" b="1"/>
            <a:t>                                      </a:t>
          </a:r>
          <a:endParaRPr lang="en-US"/>
        </a:p>
      </dgm:t>
    </dgm:pt>
    <dgm:pt modelId="{B98B39AD-E320-4BD4-A57F-116EBFF3531F}" type="parTrans" cxnId="{DB3B3016-FEC1-44BC-9B3C-EF0FD3AB0B33}">
      <dgm:prSet/>
      <dgm:spPr/>
      <dgm:t>
        <a:bodyPr/>
        <a:lstStyle/>
        <a:p>
          <a:endParaRPr lang="en-US"/>
        </a:p>
      </dgm:t>
    </dgm:pt>
    <dgm:pt modelId="{F4EF4C64-7FBD-4A8D-8714-0E08EFE9C160}" type="sibTrans" cxnId="{DB3B3016-FEC1-44BC-9B3C-EF0FD3AB0B33}">
      <dgm:prSet/>
      <dgm:spPr/>
      <dgm:t>
        <a:bodyPr/>
        <a:lstStyle/>
        <a:p>
          <a:endParaRPr lang="en-US"/>
        </a:p>
      </dgm:t>
    </dgm:pt>
    <dgm:pt modelId="{DD92D015-8436-4CF9-81D6-ED30C479567C}">
      <dgm:prSet/>
      <dgm:spPr/>
      <dgm:t>
        <a:bodyPr/>
        <a:lstStyle/>
        <a:p>
          <a:r>
            <a:rPr lang="it-IT" b="1"/>
            <a:t>ITT</a:t>
          </a:r>
          <a:r>
            <a:rPr lang="it-IT"/>
            <a:t> (Intensive Trial Training): insegnamento «a tavolino».</a:t>
          </a:r>
          <a:endParaRPr lang="en-US"/>
        </a:p>
      </dgm:t>
    </dgm:pt>
    <dgm:pt modelId="{E316BF9F-9FAA-4A69-8751-EC59A087C675}" type="parTrans" cxnId="{AAC79EAE-8891-47EB-9B48-687B1A6312D6}">
      <dgm:prSet/>
      <dgm:spPr/>
      <dgm:t>
        <a:bodyPr/>
        <a:lstStyle/>
        <a:p>
          <a:endParaRPr lang="en-US"/>
        </a:p>
      </dgm:t>
    </dgm:pt>
    <dgm:pt modelId="{BAC78621-5618-4EC1-92B8-142E2B9ADE11}" type="sibTrans" cxnId="{AAC79EAE-8891-47EB-9B48-687B1A6312D6}">
      <dgm:prSet/>
      <dgm:spPr/>
      <dgm:t>
        <a:bodyPr/>
        <a:lstStyle/>
        <a:p>
          <a:endParaRPr lang="en-US"/>
        </a:p>
      </dgm:t>
    </dgm:pt>
    <dgm:pt modelId="{EECBE43A-87E1-4DD6-B5CF-A918A2FE80FB}" type="pres">
      <dgm:prSet presAssocID="{D876C0D3-BDF6-433D-A354-DC2CBE4A17D6}" presName="root" presStyleCnt="0">
        <dgm:presLayoutVars>
          <dgm:dir/>
          <dgm:resizeHandles val="exact"/>
        </dgm:presLayoutVars>
      </dgm:prSet>
      <dgm:spPr/>
    </dgm:pt>
    <dgm:pt modelId="{D05115F8-B722-46A4-8DBF-BBF00EED4B84}" type="pres">
      <dgm:prSet presAssocID="{26FC2A08-9E0D-4F65-904D-558008E2F3D6}" presName="compNode" presStyleCnt="0"/>
      <dgm:spPr/>
    </dgm:pt>
    <dgm:pt modelId="{850F754F-1BE1-4CAE-9A7F-E023FA739247}" type="pres">
      <dgm:prSet presAssocID="{26FC2A08-9E0D-4F65-904D-558008E2F3D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ula"/>
        </a:ext>
      </dgm:extLst>
    </dgm:pt>
    <dgm:pt modelId="{B52B2D6C-D266-40B2-A940-D6A2367EDA50}" type="pres">
      <dgm:prSet presAssocID="{26FC2A08-9E0D-4F65-904D-558008E2F3D6}" presName="spaceRect" presStyleCnt="0"/>
      <dgm:spPr/>
    </dgm:pt>
    <dgm:pt modelId="{537BF812-2BA2-4E2E-9041-CD620CF3897C}" type="pres">
      <dgm:prSet presAssocID="{26FC2A08-9E0D-4F65-904D-558008E2F3D6}" presName="textRect" presStyleLbl="revTx" presStyleIdx="0" presStyleCnt="2">
        <dgm:presLayoutVars>
          <dgm:chMax val="1"/>
          <dgm:chPref val="1"/>
        </dgm:presLayoutVars>
      </dgm:prSet>
      <dgm:spPr/>
    </dgm:pt>
    <dgm:pt modelId="{D76F83A9-8098-40C2-84D6-98E045EEF653}" type="pres">
      <dgm:prSet presAssocID="{F4EF4C64-7FBD-4A8D-8714-0E08EFE9C160}" presName="sibTrans" presStyleCnt="0"/>
      <dgm:spPr/>
    </dgm:pt>
    <dgm:pt modelId="{7607A680-F739-4631-9288-25E93FD2C3A6}" type="pres">
      <dgm:prSet presAssocID="{DD92D015-8436-4CF9-81D6-ED30C479567C}" presName="compNode" presStyleCnt="0"/>
      <dgm:spPr/>
    </dgm:pt>
    <dgm:pt modelId="{8EE98887-85F1-452D-823F-21505DB130B1}" type="pres">
      <dgm:prSet presAssocID="{DD92D015-8436-4CF9-81D6-ED30C479567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ecision chart"/>
        </a:ext>
      </dgm:extLst>
    </dgm:pt>
    <dgm:pt modelId="{7D56735F-9058-4D85-9C3D-95EA5453B40E}" type="pres">
      <dgm:prSet presAssocID="{DD92D015-8436-4CF9-81D6-ED30C479567C}" presName="spaceRect" presStyleCnt="0"/>
      <dgm:spPr/>
    </dgm:pt>
    <dgm:pt modelId="{D5208FA7-15DB-45BE-9D48-460D7DBC9B61}" type="pres">
      <dgm:prSet presAssocID="{DD92D015-8436-4CF9-81D6-ED30C479567C}" presName="textRect" presStyleLbl="revTx" presStyleIdx="1" presStyleCnt="2">
        <dgm:presLayoutVars>
          <dgm:chMax val="1"/>
          <dgm:chPref val="1"/>
        </dgm:presLayoutVars>
      </dgm:prSet>
      <dgm:spPr/>
    </dgm:pt>
  </dgm:ptLst>
  <dgm:cxnLst>
    <dgm:cxn modelId="{FD784413-77D1-462D-A637-35F0A6416D4A}" type="presOf" srcId="{DD92D015-8436-4CF9-81D6-ED30C479567C}" destId="{D5208FA7-15DB-45BE-9D48-460D7DBC9B61}" srcOrd="0" destOrd="0" presId="urn:microsoft.com/office/officeart/2018/2/layout/IconLabelList"/>
    <dgm:cxn modelId="{DB3B3016-FEC1-44BC-9B3C-EF0FD3AB0B33}" srcId="{D876C0D3-BDF6-433D-A354-DC2CBE4A17D6}" destId="{26FC2A08-9E0D-4F65-904D-558008E2F3D6}" srcOrd="0" destOrd="0" parTransId="{B98B39AD-E320-4BD4-A57F-116EBFF3531F}" sibTransId="{F4EF4C64-7FBD-4A8D-8714-0E08EFE9C160}"/>
    <dgm:cxn modelId="{9182103D-A3D1-4EF2-9FB2-2CDDF2023532}" type="presOf" srcId="{26FC2A08-9E0D-4F65-904D-558008E2F3D6}" destId="{537BF812-2BA2-4E2E-9041-CD620CF3897C}" srcOrd="0" destOrd="0" presId="urn:microsoft.com/office/officeart/2018/2/layout/IconLabelList"/>
    <dgm:cxn modelId="{AAC79EAE-8891-47EB-9B48-687B1A6312D6}" srcId="{D876C0D3-BDF6-433D-A354-DC2CBE4A17D6}" destId="{DD92D015-8436-4CF9-81D6-ED30C479567C}" srcOrd="1" destOrd="0" parTransId="{E316BF9F-9FAA-4A69-8751-EC59A087C675}" sibTransId="{BAC78621-5618-4EC1-92B8-142E2B9ADE11}"/>
    <dgm:cxn modelId="{181B8DC3-D2FB-48C3-87F6-877686E9658F}" type="presOf" srcId="{D876C0D3-BDF6-433D-A354-DC2CBE4A17D6}" destId="{EECBE43A-87E1-4DD6-B5CF-A918A2FE80FB}" srcOrd="0" destOrd="0" presId="urn:microsoft.com/office/officeart/2018/2/layout/IconLabelList"/>
    <dgm:cxn modelId="{59756988-6BA9-47B2-95E1-688964570BE8}" type="presParOf" srcId="{EECBE43A-87E1-4DD6-B5CF-A918A2FE80FB}" destId="{D05115F8-B722-46A4-8DBF-BBF00EED4B84}" srcOrd="0" destOrd="0" presId="urn:microsoft.com/office/officeart/2018/2/layout/IconLabelList"/>
    <dgm:cxn modelId="{EBB45921-9FFC-42F4-8E1D-BB3471286E5E}" type="presParOf" srcId="{D05115F8-B722-46A4-8DBF-BBF00EED4B84}" destId="{850F754F-1BE1-4CAE-9A7F-E023FA739247}" srcOrd="0" destOrd="0" presId="urn:microsoft.com/office/officeart/2018/2/layout/IconLabelList"/>
    <dgm:cxn modelId="{22968B53-A28B-4782-AA3F-A3F4E6BC41DD}" type="presParOf" srcId="{D05115F8-B722-46A4-8DBF-BBF00EED4B84}" destId="{B52B2D6C-D266-40B2-A940-D6A2367EDA50}" srcOrd="1" destOrd="0" presId="urn:microsoft.com/office/officeart/2018/2/layout/IconLabelList"/>
    <dgm:cxn modelId="{0A225C28-C845-47ED-8A14-C6EB83BA0FAD}" type="presParOf" srcId="{D05115F8-B722-46A4-8DBF-BBF00EED4B84}" destId="{537BF812-2BA2-4E2E-9041-CD620CF3897C}" srcOrd="2" destOrd="0" presId="urn:microsoft.com/office/officeart/2018/2/layout/IconLabelList"/>
    <dgm:cxn modelId="{DE4A6241-3EDB-435E-B200-155A7F468196}" type="presParOf" srcId="{EECBE43A-87E1-4DD6-B5CF-A918A2FE80FB}" destId="{D76F83A9-8098-40C2-84D6-98E045EEF653}" srcOrd="1" destOrd="0" presId="urn:microsoft.com/office/officeart/2018/2/layout/IconLabelList"/>
    <dgm:cxn modelId="{FE2E8B45-3F0B-4DAB-9A6E-5EB38B7AA1B1}" type="presParOf" srcId="{EECBE43A-87E1-4DD6-B5CF-A918A2FE80FB}" destId="{7607A680-F739-4631-9288-25E93FD2C3A6}" srcOrd="2" destOrd="0" presId="urn:microsoft.com/office/officeart/2018/2/layout/IconLabelList"/>
    <dgm:cxn modelId="{BC282580-2373-4CA8-BC01-C11AD60E3D90}" type="presParOf" srcId="{7607A680-F739-4631-9288-25E93FD2C3A6}" destId="{8EE98887-85F1-452D-823F-21505DB130B1}" srcOrd="0" destOrd="0" presId="urn:microsoft.com/office/officeart/2018/2/layout/IconLabelList"/>
    <dgm:cxn modelId="{9492497D-BAB7-4A17-B561-9F4201B4F1EE}" type="presParOf" srcId="{7607A680-F739-4631-9288-25E93FD2C3A6}" destId="{7D56735F-9058-4D85-9C3D-95EA5453B40E}" srcOrd="1" destOrd="0" presId="urn:microsoft.com/office/officeart/2018/2/layout/IconLabelList"/>
    <dgm:cxn modelId="{2CE6036C-2996-4621-A703-77D90B7F27D5}" type="presParOf" srcId="{7607A680-F739-4631-9288-25E93FD2C3A6}" destId="{D5208FA7-15DB-45BE-9D48-460D7DBC9B61}"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2A8790-641E-4AF1-8D42-F9443F6BE4B9}" type="doc">
      <dgm:prSet loTypeId="urn:microsoft.com/office/officeart/2005/8/layout/arrow5" loCatId="relationship" qsTypeId="urn:microsoft.com/office/officeart/2005/8/quickstyle/simple1" qsCatId="simple" csTypeId="urn:microsoft.com/office/officeart/2005/8/colors/accent1_2" csCatId="accent1"/>
      <dgm:spPr/>
      <dgm:t>
        <a:bodyPr/>
        <a:lstStyle/>
        <a:p>
          <a:endParaRPr lang="en-US"/>
        </a:p>
      </dgm:t>
    </dgm:pt>
    <dgm:pt modelId="{8387D466-50E4-4A3B-9026-8DA10A989A87}">
      <dgm:prSet/>
      <dgm:spPr/>
      <dgm:t>
        <a:bodyPr/>
        <a:lstStyle/>
        <a:p>
          <a:r>
            <a:rPr lang="it-IT"/>
            <a:t>Prevenire gli errori</a:t>
          </a:r>
          <a:endParaRPr lang="en-US"/>
        </a:p>
      </dgm:t>
    </dgm:pt>
    <dgm:pt modelId="{F61973DD-3F3C-4B2F-B332-69D990274719}" type="parTrans" cxnId="{BA795559-2396-485B-B774-DE491BA82A87}">
      <dgm:prSet/>
      <dgm:spPr/>
      <dgm:t>
        <a:bodyPr/>
        <a:lstStyle/>
        <a:p>
          <a:endParaRPr lang="en-US"/>
        </a:p>
      </dgm:t>
    </dgm:pt>
    <dgm:pt modelId="{5C29A252-D500-4F15-8A78-D34EBB9A86C0}" type="sibTrans" cxnId="{BA795559-2396-485B-B774-DE491BA82A87}">
      <dgm:prSet/>
      <dgm:spPr/>
      <dgm:t>
        <a:bodyPr/>
        <a:lstStyle/>
        <a:p>
          <a:endParaRPr lang="en-US"/>
        </a:p>
      </dgm:t>
    </dgm:pt>
    <dgm:pt modelId="{97166D33-3207-4F27-BC05-922ED71D27DD}">
      <dgm:prSet/>
      <dgm:spPr/>
      <dgm:t>
        <a:bodyPr/>
        <a:lstStyle/>
        <a:p>
          <a:r>
            <a:rPr lang="it-IT"/>
            <a:t>Gli errori diminuiscono il tempo di apprendimento</a:t>
          </a:r>
          <a:endParaRPr lang="en-US"/>
        </a:p>
      </dgm:t>
    </dgm:pt>
    <dgm:pt modelId="{EF1B8587-7167-44FD-A33E-926DF5AC0A93}" type="parTrans" cxnId="{EF5048FD-B1D2-474B-99AD-8DB1325AF896}">
      <dgm:prSet/>
      <dgm:spPr/>
      <dgm:t>
        <a:bodyPr/>
        <a:lstStyle/>
        <a:p>
          <a:endParaRPr lang="en-US"/>
        </a:p>
      </dgm:t>
    </dgm:pt>
    <dgm:pt modelId="{EDBB4E92-4D1E-4EB0-99B5-E9D7A1DCBD82}" type="sibTrans" cxnId="{EF5048FD-B1D2-474B-99AD-8DB1325AF896}">
      <dgm:prSet/>
      <dgm:spPr/>
      <dgm:t>
        <a:bodyPr/>
        <a:lstStyle/>
        <a:p>
          <a:endParaRPr lang="en-US"/>
        </a:p>
      </dgm:t>
    </dgm:pt>
    <dgm:pt modelId="{92919926-B2DC-4645-BE6C-931793B7FE19}">
      <dgm:prSet/>
      <dgm:spPr/>
      <dgm:t>
        <a:bodyPr/>
        <a:lstStyle/>
        <a:p>
          <a:r>
            <a:rPr lang="it-IT"/>
            <a:t>Se si fa un errore molto probabilmente verrà ripetuto</a:t>
          </a:r>
          <a:endParaRPr lang="en-US"/>
        </a:p>
      </dgm:t>
    </dgm:pt>
    <dgm:pt modelId="{F833762C-4A91-4D40-B63C-5C7EDA3BBDA5}" type="parTrans" cxnId="{4EAA3F49-2FB9-441B-9023-A6ED07ABE76B}">
      <dgm:prSet/>
      <dgm:spPr/>
      <dgm:t>
        <a:bodyPr/>
        <a:lstStyle/>
        <a:p>
          <a:endParaRPr lang="en-US"/>
        </a:p>
      </dgm:t>
    </dgm:pt>
    <dgm:pt modelId="{F59CC19A-CD27-4841-ABAA-E6D60AE03B3C}" type="sibTrans" cxnId="{4EAA3F49-2FB9-441B-9023-A6ED07ABE76B}">
      <dgm:prSet/>
      <dgm:spPr/>
      <dgm:t>
        <a:bodyPr/>
        <a:lstStyle/>
        <a:p>
          <a:endParaRPr lang="en-US"/>
        </a:p>
      </dgm:t>
    </dgm:pt>
    <dgm:pt modelId="{477CEC66-5CD6-4387-BF51-765B3B1754A9}">
      <dgm:prSet/>
      <dgm:spPr/>
      <dgm:t>
        <a:bodyPr/>
        <a:lstStyle/>
        <a:p>
          <a:r>
            <a:rPr lang="it-IT"/>
            <a:t>Evitare frustrazione</a:t>
          </a:r>
          <a:endParaRPr lang="en-US"/>
        </a:p>
      </dgm:t>
    </dgm:pt>
    <dgm:pt modelId="{F97F6ACD-16B2-47B7-A655-6AD05FEC5538}" type="parTrans" cxnId="{9463EEBE-6272-497A-9DC5-DDA37FAB2506}">
      <dgm:prSet/>
      <dgm:spPr/>
      <dgm:t>
        <a:bodyPr/>
        <a:lstStyle/>
        <a:p>
          <a:endParaRPr lang="en-US"/>
        </a:p>
      </dgm:t>
    </dgm:pt>
    <dgm:pt modelId="{B48FD840-659B-46F7-92AF-323F80EC806D}" type="sibTrans" cxnId="{9463EEBE-6272-497A-9DC5-DDA37FAB2506}">
      <dgm:prSet/>
      <dgm:spPr/>
      <dgm:t>
        <a:bodyPr/>
        <a:lstStyle/>
        <a:p>
          <a:endParaRPr lang="en-US"/>
        </a:p>
      </dgm:t>
    </dgm:pt>
    <dgm:pt modelId="{F796B436-00F1-4FD9-983E-AEE5AAD9EC4C}" type="pres">
      <dgm:prSet presAssocID="{742A8790-641E-4AF1-8D42-F9443F6BE4B9}" presName="diagram" presStyleCnt="0">
        <dgm:presLayoutVars>
          <dgm:dir/>
          <dgm:resizeHandles val="exact"/>
        </dgm:presLayoutVars>
      </dgm:prSet>
      <dgm:spPr/>
    </dgm:pt>
    <dgm:pt modelId="{C06CBEC0-1E20-49C4-AC64-FE7DADDFC2C9}" type="pres">
      <dgm:prSet presAssocID="{8387D466-50E4-4A3B-9026-8DA10A989A87}" presName="arrow" presStyleLbl="node1" presStyleIdx="0" presStyleCnt="4">
        <dgm:presLayoutVars>
          <dgm:bulletEnabled val="1"/>
        </dgm:presLayoutVars>
      </dgm:prSet>
      <dgm:spPr/>
    </dgm:pt>
    <dgm:pt modelId="{3BA05E34-B143-4B28-87F8-5A8327F3A89A}" type="pres">
      <dgm:prSet presAssocID="{97166D33-3207-4F27-BC05-922ED71D27DD}" presName="arrow" presStyleLbl="node1" presStyleIdx="1" presStyleCnt="4">
        <dgm:presLayoutVars>
          <dgm:bulletEnabled val="1"/>
        </dgm:presLayoutVars>
      </dgm:prSet>
      <dgm:spPr/>
    </dgm:pt>
    <dgm:pt modelId="{168E2292-F661-4F80-A187-0498F9CDB475}" type="pres">
      <dgm:prSet presAssocID="{92919926-B2DC-4645-BE6C-931793B7FE19}" presName="arrow" presStyleLbl="node1" presStyleIdx="2" presStyleCnt="4">
        <dgm:presLayoutVars>
          <dgm:bulletEnabled val="1"/>
        </dgm:presLayoutVars>
      </dgm:prSet>
      <dgm:spPr/>
    </dgm:pt>
    <dgm:pt modelId="{C9C51E5C-1C03-44EE-99A4-BBC3AE5CF71B}" type="pres">
      <dgm:prSet presAssocID="{477CEC66-5CD6-4387-BF51-765B3B1754A9}" presName="arrow" presStyleLbl="node1" presStyleIdx="3" presStyleCnt="4">
        <dgm:presLayoutVars>
          <dgm:bulletEnabled val="1"/>
        </dgm:presLayoutVars>
      </dgm:prSet>
      <dgm:spPr/>
    </dgm:pt>
  </dgm:ptLst>
  <dgm:cxnLst>
    <dgm:cxn modelId="{9E56233B-9CAB-4B97-9496-D328ED18EE5C}" type="presOf" srcId="{97166D33-3207-4F27-BC05-922ED71D27DD}" destId="{3BA05E34-B143-4B28-87F8-5A8327F3A89A}" srcOrd="0" destOrd="0" presId="urn:microsoft.com/office/officeart/2005/8/layout/arrow5"/>
    <dgm:cxn modelId="{F6868444-D7B2-470F-B63A-9C09B35D3BCE}" type="presOf" srcId="{92919926-B2DC-4645-BE6C-931793B7FE19}" destId="{168E2292-F661-4F80-A187-0498F9CDB475}" srcOrd="0" destOrd="0" presId="urn:microsoft.com/office/officeart/2005/8/layout/arrow5"/>
    <dgm:cxn modelId="{4EAA3F49-2FB9-441B-9023-A6ED07ABE76B}" srcId="{742A8790-641E-4AF1-8D42-F9443F6BE4B9}" destId="{92919926-B2DC-4645-BE6C-931793B7FE19}" srcOrd="2" destOrd="0" parTransId="{F833762C-4A91-4D40-B63C-5C7EDA3BBDA5}" sibTransId="{F59CC19A-CD27-4841-ABAA-E6D60AE03B3C}"/>
    <dgm:cxn modelId="{80D29154-D994-41B1-8EB4-0D1D07E3DD72}" type="presOf" srcId="{742A8790-641E-4AF1-8D42-F9443F6BE4B9}" destId="{F796B436-00F1-4FD9-983E-AEE5AAD9EC4C}" srcOrd="0" destOrd="0" presId="urn:microsoft.com/office/officeart/2005/8/layout/arrow5"/>
    <dgm:cxn modelId="{BA795559-2396-485B-B774-DE491BA82A87}" srcId="{742A8790-641E-4AF1-8D42-F9443F6BE4B9}" destId="{8387D466-50E4-4A3B-9026-8DA10A989A87}" srcOrd="0" destOrd="0" parTransId="{F61973DD-3F3C-4B2F-B332-69D990274719}" sibTransId="{5C29A252-D500-4F15-8A78-D34EBB9A86C0}"/>
    <dgm:cxn modelId="{7AB8C68D-D176-4BD4-A121-4E1B12AA5CDD}" type="presOf" srcId="{477CEC66-5CD6-4387-BF51-765B3B1754A9}" destId="{C9C51E5C-1C03-44EE-99A4-BBC3AE5CF71B}" srcOrd="0" destOrd="0" presId="urn:microsoft.com/office/officeart/2005/8/layout/arrow5"/>
    <dgm:cxn modelId="{4B92A3B6-475E-4C3F-AFCD-4DD81770DC0B}" type="presOf" srcId="{8387D466-50E4-4A3B-9026-8DA10A989A87}" destId="{C06CBEC0-1E20-49C4-AC64-FE7DADDFC2C9}" srcOrd="0" destOrd="0" presId="urn:microsoft.com/office/officeart/2005/8/layout/arrow5"/>
    <dgm:cxn modelId="{9463EEBE-6272-497A-9DC5-DDA37FAB2506}" srcId="{742A8790-641E-4AF1-8D42-F9443F6BE4B9}" destId="{477CEC66-5CD6-4387-BF51-765B3B1754A9}" srcOrd="3" destOrd="0" parTransId="{F97F6ACD-16B2-47B7-A655-6AD05FEC5538}" sibTransId="{B48FD840-659B-46F7-92AF-323F80EC806D}"/>
    <dgm:cxn modelId="{EF5048FD-B1D2-474B-99AD-8DB1325AF896}" srcId="{742A8790-641E-4AF1-8D42-F9443F6BE4B9}" destId="{97166D33-3207-4F27-BC05-922ED71D27DD}" srcOrd="1" destOrd="0" parTransId="{EF1B8587-7167-44FD-A33E-926DF5AC0A93}" sibTransId="{EDBB4E92-4D1E-4EB0-99B5-E9D7A1DCBD82}"/>
    <dgm:cxn modelId="{E95DFF1A-E49E-4B61-BCD2-FA2228425086}" type="presParOf" srcId="{F796B436-00F1-4FD9-983E-AEE5AAD9EC4C}" destId="{C06CBEC0-1E20-49C4-AC64-FE7DADDFC2C9}" srcOrd="0" destOrd="0" presId="urn:microsoft.com/office/officeart/2005/8/layout/arrow5"/>
    <dgm:cxn modelId="{464D52C8-7C2F-4008-870B-CABD7555CF37}" type="presParOf" srcId="{F796B436-00F1-4FD9-983E-AEE5AAD9EC4C}" destId="{3BA05E34-B143-4B28-87F8-5A8327F3A89A}" srcOrd="1" destOrd="0" presId="urn:microsoft.com/office/officeart/2005/8/layout/arrow5"/>
    <dgm:cxn modelId="{6F20EDEB-3E50-468C-BB94-883D00B3AF0F}" type="presParOf" srcId="{F796B436-00F1-4FD9-983E-AEE5AAD9EC4C}" destId="{168E2292-F661-4F80-A187-0498F9CDB475}" srcOrd="2" destOrd="0" presId="urn:microsoft.com/office/officeart/2005/8/layout/arrow5"/>
    <dgm:cxn modelId="{4F1848B2-7737-4682-8FD3-2EE740002656}" type="presParOf" srcId="{F796B436-00F1-4FD9-983E-AEE5AAD9EC4C}" destId="{C9C51E5C-1C03-44EE-99A4-BBC3AE5CF71B}" srcOrd="3"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0F754F-1BE1-4CAE-9A7F-E023FA739247}">
      <dsp:nvSpPr>
        <dsp:cNvPr id="0" name=""/>
        <dsp:cNvSpPr/>
      </dsp:nvSpPr>
      <dsp:spPr>
        <a:xfrm>
          <a:off x="1937684" y="134964"/>
          <a:ext cx="1944000" cy="1944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37BF812-2BA2-4E2E-9041-CD620CF3897C}">
      <dsp:nvSpPr>
        <dsp:cNvPr id="0" name=""/>
        <dsp:cNvSpPr/>
      </dsp:nvSpPr>
      <dsp:spPr>
        <a:xfrm>
          <a:off x="749684" y="2549312"/>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pPr>
          <a:r>
            <a:rPr lang="it-IT" sz="1800" b="1" kern="1200"/>
            <a:t>NET</a:t>
          </a:r>
          <a:r>
            <a:rPr lang="it-IT" sz="1800" kern="1200"/>
            <a:t> (Natural Environmental Teaching): insegnamento in ambiente naturale.</a:t>
          </a:r>
          <a:r>
            <a:rPr lang="it-IT" sz="1800" b="1" kern="1200"/>
            <a:t>                                      </a:t>
          </a:r>
          <a:endParaRPr lang="en-US" sz="1800" kern="1200"/>
        </a:p>
      </dsp:txBody>
      <dsp:txXfrm>
        <a:off x="749684" y="2549312"/>
        <a:ext cx="4320000" cy="720000"/>
      </dsp:txXfrm>
    </dsp:sp>
    <dsp:sp modelId="{8EE98887-85F1-452D-823F-21505DB130B1}">
      <dsp:nvSpPr>
        <dsp:cNvPr id="0" name=""/>
        <dsp:cNvSpPr/>
      </dsp:nvSpPr>
      <dsp:spPr>
        <a:xfrm>
          <a:off x="7013685" y="134964"/>
          <a:ext cx="1944000" cy="1944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5208FA7-15DB-45BE-9D48-460D7DBC9B61}">
      <dsp:nvSpPr>
        <dsp:cNvPr id="0" name=""/>
        <dsp:cNvSpPr/>
      </dsp:nvSpPr>
      <dsp:spPr>
        <a:xfrm>
          <a:off x="5825684" y="2549312"/>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pPr>
          <a:r>
            <a:rPr lang="it-IT" sz="1800" b="1" kern="1200"/>
            <a:t>ITT</a:t>
          </a:r>
          <a:r>
            <a:rPr lang="it-IT" sz="1800" kern="1200"/>
            <a:t> (Intensive Trial Training): insegnamento «a tavolino».</a:t>
          </a:r>
          <a:endParaRPr lang="en-US" sz="1800" kern="1200"/>
        </a:p>
      </dsp:txBody>
      <dsp:txXfrm>
        <a:off x="5825684" y="2549312"/>
        <a:ext cx="43200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6CBEC0-1E20-49C4-AC64-FE7DADDFC2C9}">
      <dsp:nvSpPr>
        <dsp:cNvPr id="0" name=""/>
        <dsp:cNvSpPr/>
      </dsp:nvSpPr>
      <dsp:spPr>
        <a:xfrm>
          <a:off x="3489519" y="626"/>
          <a:ext cx="1968110" cy="1968110"/>
        </a:xfrm>
        <a:prstGeom prst="downArrow">
          <a:avLst>
            <a:gd name="adj1" fmla="val 50000"/>
            <a:gd name="adj2" fmla="val 35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it-IT" sz="900" kern="1200"/>
            <a:t>Prevenire gli errori</a:t>
          </a:r>
          <a:endParaRPr lang="en-US" sz="900" kern="1200"/>
        </a:p>
      </dsp:txBody>
      <dsp:txXfrm>
        <a:off x="3981547" y="626"/>
        <a:ext cx="984055" cy="1623691"/>
      </dsp:txXfrm>
    </dsp:sp>
    <dsp:sp modelId="{3BA05E34-B143-4B28-87F8-5A8327F3A89A}">
      <dsp:nvSpPr>
        <dsp:cNvPr id="0" name=""/>
        <dsp:cNvSpPr/>
      </dsp:nvSpPr>
      <dsp:spPr>
        <a:xfrm rot="5400000">
          <a:off x="4972605" y="1483713"/>
          <a:ext cx="1968110" cy="1968110"/>
        </a:xfrm>
        <a:prstGeom prst="downArrow">
          <a:avLst>
            <a:gd name="adj1" fmla="val 50000"/>
            <a:gd name="adj2" fmla="val 35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it-IT" sz="900" kern="1200"/>
            <a:t>Gli errori diminuiscono il tempo di apprendimento</a:t>
          </a:r>
          <a:endParaRPr lang="en-US" sz="900" kern="1200"/>
        </a:p>
      </dsp:txBody>
      <dsp:txXfrm rot="-5400000">
        <a:off x="5317024" y="1975741"/>
        <a:ext cx="1623691" cy="984055"/>
      </dsp:txXfrm>
    </dsp:sp>
    <dsp:sp modelId="{168E2292-F661-4F80-A187-0498F9CDB475}">
      <dsp:nvSpPr>
        <dsp:cNvPr id="0" name=""/>
        <dsp:cNvSpPr/>
      </dsp:nvSpPr>
      <dsp:spPr>
        <a:xfrm rot="10800000">
          <a:off x="3489519" y="2966799"/>
          <a:ext cx="1968110" cy="1968110"/>
        </a:xfrm>
        <a:prstGeom prst="downArrow">
          <a:avLst>
            <a:gd name="adj1" fmla="val 50000"/>
            <a:gd name="adj2" fmla="val 35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it-IT" sz="900" kern="1200"/>
            <a:t>Se si fa un errore molto probabilmente verrà ripetuto</a:t>
          </a:r>
          <a:endParaRPr lang="en-US" sz="900" kern="1200"/>
        </a:p>
      </dsp:txBody>
      <dsp:txXfrm rot="10800000">
        <a:off x="3981546" y="3311218"/>
        <a:ext cx="984055" cy="1623691"/>
      </dsp:txXfrm>
    </dsp:sp>
    <dsp:sp modelId="{C9C51E5C-1C03-44EE-99A4-BBC3AE5CF71B}">
      <dsp:nvSpPr>
        <dsp:cNvPr id="0" name=""/>
        <dsp:cNvSpPr/>
      </dsp:nvSpPr>
      <dsp:spPr>
        <a:xfrm rot="16200000">
          <a:off x="2006433" y="1483713"/>
          <a:ext cx="1968110" cy="1968110"/>
        </a:xfrm>
        <a:prstGeom prst="downArrow">
          <a:avLst>
            <a:gd name="adj1" fmla="val 50000"/>
            <a:gd name="adj2" fmla="val 35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64008" rIns="64008" bIns="64008" numCol="1" spcCol="1270" anchor="ctr" anchorCtr="0">
          <a:noAutofit/>
        </a:bodyPr>
        <a:lstStyle/>
        <a:p>
          <a:pPr marL="0" lvl="0" indent="0" algn="ctr" defTabSz="400050">
            <a:lnSpc>
              <a:spcPct val="90000"/>
            </a:lnSpc>
            <a:spcBef>
              <a:spcPct val="0"/>
            </a:spcBef>
            <a:spcAft>
              <a:spcPct val="35000"/>
            </a:spcAft>
            <a:buNone/>
          </a:pPr>
          <a:r>
            <a:rPr lang="it-IT" sz="900" kern="1200"/>
            <a:t>Evitare frustrazione</a:t>
          </a:r>
          <a:endParaRPr lang="en-US" sz="900" kern="1200"/>
        </a:p>
      </dsp:txBody>
      <dsp:txXfrm rot="5400000">
        <a:off x="2006433" y="1975740"/>
        <a:ext cx="1623691" cy="984055"/>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arrow5">
  <dgm:title val=""/>
  <dgm:desc val=""/>
  <dgm:catLst>
    <dgm:cat type="relationship" pri="125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3/20/2023</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it-IT"/>
              <a:t>Fare clic sull'icona per inserire un'immagine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3/20/2023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it-IT"/>
              <a:t>Fare clic sull'icona per inserire un'immagine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it-IT"/>
              <a:t>Fare clic sull'icona per inserire un'immagine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it-IT"/>
              <a:t>Fare clic sull'icona per inserire un'immagine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3/20/2023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ncho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it-IT"/>
              <a:t>Fare clic per modificare lo stile del titolo</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4546642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3958289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17447178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74C0718A-41D2-49DC-B14C-B1BA72AFB30C}" type="datetimeFigureOut">
              <a:rPr lang="it-IT" smtClean="0"/>
              <a:t>20/03/2023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40523186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74C0718A-41D2-49DC-B14C-B1BA72AFB30C}" type="datetimeFigureOut">
              <a:rPr lang="it-IT" smtClean="0"/>
              <a:t>20/03/2023</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2552516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7" name="Date Placeholder 2"/>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3"/>
          <p:cNvSpPr>
            <a:spLocks noGrp="1"/>
          </p:cNvSpPr>
          <p:nvPr>
            <p:ph type="ftr" sz="quarter" idx="11"/>
          </p:nvPr>
        </p:nvSpPr>
        <p:spPr/>
        <p:txBody>
          <a:bodyPr/>
          <a:lstStyle/>
          <a:p>
            <a:endParaRPr lang="it-IT"/>
          </a:p>
        </p:txBody>
      </p:sp>
      <p:sp>
        <p:nvSpPr>
          <p:cNvPr id="6" name="Slide Number Placeholder 4"/>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2051054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2"/>
          <p:cNvSpPr>
            <a:spLocks noGrp="1"/>
          </p:cNvSpPr>
          <p:nvPr>
            <p:ph type="ftr" sz="quarter" idx="11"/>
          </p:nvPr>
        </p:nvSpPr>
        <p:spPr/>
        <p:txBody>
          <a:bodyPr/>
          <a:lstStyle/>
          <a:p>
            <a:endParaRPr lang="it-IT"/>
          </a:p>
        </p:txBody>
      </p:sp>
      <p:sp>
        <p:nvSpPr>
          <p:cNvPr id="6" name="Slide Number Placeholder 3"/>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19826998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it-IT"/>
              <a:t>Fare clic per modificare lo stile del titolo</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7" name="Date Placeholder 4"/>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5"/>
          <p:cNvSpPr>
            <a:spLocks noGrp="1"/>
          </p:cNvSpPr>
          <p:nvPr>
            <p:ph type="ftr" sz="quarter" idx="11"/>
          </p:nvPr>
        </p:nvSpPr>
        <p:spPr/>
        <p:txBody>
          <a:bodyPr/>
          <a:lstStyle/>
          <a:p>
            <a:endParaRPr lang="it-IT"/>
          </a:p>
        </p:txBody>
      </p:sp>
      <p:sp>
        <p:nvSpPr>
          <p:cNvPr id="6" name="Slide Number Placeholder 6"/>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11830966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74C0718A-41D2-49DC-B14C-B1BA72AFB30C}" type="datetimeFigureOut">
              <a:rPr lang="it-IT" smtClean="0"/>
              <a:t>20/03/2023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28505126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74C0718A-41D2-49DC-B14C-B1BA72AFB30C}" type="datetimeFigureOut">
              <a:rPr lang="it-IT" smtClean="0"/>
              <a:t>20/03/2023</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1793907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it-IT"/>
              <a:t>Fare clic per modificare lo stile del titolo</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39560123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it-IT"/>
              <a:t>Fare clic per modificare lo stile del titolo</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it-IT"/>
              <a:t>Fare clic per modificare stili del testo dello schema</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23915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48A87A34-81AB-432B-8DAE-1953F412C126}" type="datetimeFigureOut">
              <a:rPr lang="en-US" dirty="0"/>
              <a:t>3/20/2023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18783661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a:t>Fare clic per modificare lo stile del titolo</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9634717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a:t>Fare clic per modificare lo stile del titolo</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40962241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nchorCtr="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7743929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74C0718A-41D2-49DC-B14C-B1BA72AFB30C}" type="datetimeFigureOut">
              <a:rPr lang="it-IT" smtClean="0"/>
              <a:t>20/03/2023</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BECB5EBA-0110-4C37-BA12-91142A760821}" type="slidenum">
              <a:rPr lang="it-IT" smtClean="0"/>
              <a:t>‹N›</a:t>
            </a:fld>
            <a:endParaRPr lang="it-IT"/>
          </a:p>
        </p:txBody>
      </p:sp>
    </p:spTree>
    <p:extLst>
      <p:ext uri="{BB962C8B-B14F-4D97-AF65-F5344CB8AC3E}">
        <p14:creationId xmlns:p14="http://schemas.microsoft.com/office/powerpoint/2010/main" val="2338983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1141410" y="3073397"/>
            <a:ext cx="4878391" cy="2717801"/>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3073397"/>
            <a:ext cx="4875210" cy="2717801"/>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3/20/2023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3/20/2023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3/20/2023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3/20/2023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18"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17" Type="http://schemas.openxmlformats.org/officeDocument/2006/relationships/slideLayout" Target="../slideLayouts/slideLayout17.xml" /><Relationship Id="rId2" Type="http://schemas.openxmlformats.org/officeDocument/2006/relationships/slideLayout" Target="../slideLayouts/slideLayout2.xml" /><Relationship Id="rId16" Type="http://schemas.openxmlformats.org/officeDocument/2006/relationships/slideLayout" Target="../slideLayouts/slideLayout16.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slideLayout" Target="../slideLayouts/slideLayout15.xml" /><Relationship Id="rId10" Type="http://schemas.openxmlformats.org/officeDocument/2006/relationships/slideLayout" Target="../slideLayouts/slideLayout10.xml" /><Relationship Id="rId19" Type="http://schemas.openxmlformats.org/officeDocument/2006/relationships/image" Target="../media/image2.png"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 /><Relationship Id="rId13" Type="http://schemas.openxmlformats.org/officeDocument/2006/relationships/slideLayout" Target="../slideLayouts/slideLayout30.xml" /><Relationship Id="rId18" Type="http://schemas.openxmlformats.org/officeDocument/2006/relationships/theme" Target="../theme/theme2.xml" /><Relationship Id="rId3" Type="http://schemas.openxmlformats.org/officeDocument/2006/relationships/slideLayout" Target="../slideLayouts/slideLayout20.xml" /><Relationship Id="rId21" Type="http://schemas.openxmlformats.org/officeDocument/2006/relationships/image" Target="../media/image6.png" /><Relationship Id="rId7" Type="http://schemas.openxmlformats.org/officeDocument/2006/relationships/slideLayout" Target="../slideLayouts/slideLayout24.xml" /><Relationship Id="rId12" Type="http://schemas.openxmlformats.org/officeDocument/2006/relationships/slideLayout" Target="../slideLayouts/slideLayout29.xml" /><Relationship Id="rId17" Type="http://schemas.openxmlformats.org/officeDocument/2006/relationships/slideLayout" Target="../slideLayouts/slideLayout34.xml" /><Relationship Id="rId2" Type="http://schemas.openxmlformats.org/officeDocument/2006/relationships/slideLayout" Target="../slideLayouts/slideLayout19.xml" /><Relationship Id="rId16" Type="http://schemas.openxmlformats.org/officeDocument/2006/relationships/slideLayout" Target="../slideLayouts/slideLayout33.xml" /><Relationship Id="rId20" Type="http://schemas.openxmlformats.org/officeDocument/2006/relationships/image" Target="../media/image5.png" /><Relationship Id="rId1" Type="http://schemas.openxmlformats.org/officeDocument/2006/relationships/slideLayout" Target="../slideLayouts/slideLayout18.xml" /><Relationship Id="rId6" Type="http://schemas.openxmlformats.org/officeDocument/2006/relationships/slideLayout" Target="../slideLayouts/slideLayout23.xml" /><Relationship Id="rId11" Type="http://schemas.openxmlformats.org/officeDocument/2006/relationships/slideLayout" Target="../slideLayouts/slideLayout28.xml" /><Relationship Id="rId5" Type="http://schemas.openxmlformats.org/officeDocument/2006/relationships/slideLayout" Target="../slideLayouts/slideLayout22.xml" /><Relationship Id="rId15" Type="http://schemas.openxmlformats.org/officeDocument/2006/relationships/slideLayout" Target="../slideLayouts/slideLayout32.xml" /><Relationship Id="rId10" Type="http://schemas.openxmlformats.org/officeDocument/2006/relationships/slideLayout" Target="../slideLayouts/slideLayout27.xml" /><Relationship Id="rId19" Type="http://schemas.openxmlformats.org/officeDocument/2006/relationships/image" Target="../media/image4.png" /><Relationship Id="rId4" Type="http://schemas.openxmlformats.org/officeDocument/2006/relationships/slideLayout" Target="../slideLayouts/slideLayout21.xml" /><Relationship Id="rId9" Type="http://schemas.openxmlformats.org/officeDocument/2006/relationships/slideLayout" Target="../slideLayouts/slideLayout26.xml" /><Relationship Id="rId14" Type="http://schemas.openxmlformats.org/officeDocument/2006/relationships/slideLayout" Target="../slideLayouts/slideLayout31.xml" /><Relationship Id="rId22" Type="http://schemas.openxmlformats.org/officeDocument/2006/relationships/image" Target="../media/image7.pn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3/20/2023</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it-IT"/>
              <a:t>Fare clic per modificare lo stile del titolo</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4C0718A-41D2-49DC-B14C-B1BA72AFB30C}" type="datetimeFigureOut">
              <a:rPr lang="it-IT" smtClean="0"/>
              <a:t>20/03/2023</a:t>
            </a:fld>
            <a:endParaRPr lang="it-IT"/>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it-IT"/>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ECB5EBA-0110-4C37-BA12-91142A760821}" type="slidenum">
              <a:rPr lang="it-IT" smtClean="0"/>
              <a:t>‹N›</a:t>
            </a:fld>
            <a:endParaRPr lang="it-IT"/>
          </a:p>
        </p:txBody>
      </p:sp>
    </p:spTree>
    <p:extLst>
      <p:ext uri="{BB962C8B-B14F-4D97-AF65-F5344CB8AC3E}">
        <p14:creationId xmlns:p14="http://schemas.microsoft.com/office/powerpoint/2010/main" val="3977267156"/>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 /><Relationship Id="rId2" Type="http://schemas.openxmlformats.org/officeDocument/2006/relationships/image" Target="../media/image1.jpeg" /><Relationship Id="rId1" Type="http://schemas.openxmlformats.org/officeDocument/2006/relationships/slideLayout" Target="../slideLayouts/slideLayout1.xml" /><Relationship Id="rId4" Type="http://schemas.openxmlformats.org/officeDocument/2006/relationships/image" Target="../media/image9.jpg"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4.xml.rels><?xml version="1.0" encoding="UTF-8" standalone="yes"?>
<Relationships xmlns="http://schemas.openxmlformats.org/package/2006/relationships"><Relationship Id="rId3" Type="http://schemas.openxmlformats.org/officeDocument/2006/relationships/image" Target="../media/image16.jpg" /><Relationship Id="rId2" Type="http://schemas.openxmlformats.org/officeDocument/2006/relationships/image" Target="../media/image15.jpg" /><Relationship Id="rId1" Type="http://schemas.openxmlformats.org/officeDocument/2006/relationships/slideLayout" Target="../slideLayouts/slideLayout24.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2.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image" Target="../media/image4.png" /><Relationship Id="rId1" Type="http://schemas.openxmlformats.org/officeDocument/2006/relationships/slideLayout" Target="../slideLayouts/slideLayout24.xml" /><Relationship Id="rId5" Type="http://schemas.openxmlformats.org/officeDocument/2006/relationships/image" Target="../media/image7.png" /><Relationship Id="rId4" Type="http://schemas.openxmlformats.org/officeDocument/2006/relationships/image" Target="../media/image6.png" /></Relationships>
</file>

<file path=ppt/slides/_rels/slide20.xml.rels><?xml version="1.0" encoding="UTF-8" standalone="yes"?>
<Relationships xmlns="http://schemas.openxmlformats.org/package/2006/relationships"><Relationship Id="rId3" Type="http://schemas.openxmlformats.org/officeDocument/2006/relationships/image" Target="../media/image18.jpg" /><Relationship Id="rId2" Type="http://schemas.openxmlformats.org/officeDocument/2006/relationships/image" Target="../media/image17.jpg" /><Relationship Id="rId1" Type="http://schemas.openxmlformats.org/officeDocument/2006/relationships/slideLayout" Target="../slideLayouts/slideLayout21.xml" /></Relationships>
</file>

<file path=ppt/slides/_rels/slide21.xml.rels><?xml version="1.0" encoding="UTF-8" standalone="yes"?>
<Relationships xmlns="http://schemas.openxmlformats.org/package/2006/relationships"><Relationship Id="rId3" Type="http://schemas.openxmlformats.org/officeDocument/2006/relationships/image" Target="../media/image20.jpg" /><Relationship Id="rId2" Type="http://schemas.openxmlformats.org/officeDocument/2006/relationships/image" Target="../media/image19.jpg" /><Relationship Id="rId1" Type="http://schemas.openxmlformats.org/officeDocument/2006/relationships/slideLayout" Target="../slideLayouts/slideLayout21.xml" /></Relationships>
</file>

<file path=ppt/slides/_rels/slide22.xml.rels><?xml version="1.0" encoding="UTF-8" standalone="yes"?>
<Relationships xmlns="http://schemas.openxmlformats.org/package/2006/relationships"><Relationship Id="rId3" Type="http://schemas.openxmlformats.org/officeDocument/2006/relationships/image" Target="../media/image21.jpg" /><Relationship Id="rId2" Type="http://schemas.openxmlformats.org/officeDocument/2006/relationships/image" Target="../media/image3.jpeg" /><Relationship Id="rId1" Type="http://schemas.openxmlformats.org/officeDocument/2006/relationships/slideLayout" Target="../slideLayouts/slideLayout24.xml" /><Relationship Id="rId4" Type="http://schemas.openxmlformats.org/officeDocument/2006/relationships/image" Target="../media/image22.jpg" /></Relationships>
</file>

<file path=ppt/slides/_rels/slide23.xml.rels><?xml version="1.0" encoding="UTF-8" standalone="yes"?>
<Relationships xmlns="http://schemas.openxmlformats.org/package/2006/relationships"><Relationship Id="rId3" Type="http://schemas.openxmlformats.org/officeDocument/2006/relationships/image" Target="../media/image24.jpg" /><Relationship Id="rId2" Type="http://schemas.openxmlformats.org/officeDocument/2006/relationships/image" Target="../media/image23.jpg" /><Relationship Id="rId1" Type="http://schemas.openxmlformats.org/officeDocument/2006/relationships/slideLayout" Target="../slideLayouts/slideLayout24.xml" /></Relationships>
</file>

<file path=ppt/slides/_rels/slide24.xml.rels><?xml version="1.0" encoding="UTF-8" standalone="yes"?>
<Relationships xmlns="http://schemas.openxmlformats.org/package/2006/relationships"><Relationship Id="rId2" Type="http://schemas.openxmlformats.org/officeDocument/2006/relationships/image" Target="../media/image25.jpg" /><Relationship Id="rId1" Type="http://schemas.openxmlformats.org/officeDocument/2006/relationships/slideLayout" Target="../slideLayouts/slideLayout19.xml" /></Relationships>
</file>

<file path=ppt/slides/_rels/slide25.xml.rels><?xml version="1.0" encoding="UTF-8" standalone="yes"?>
<Relationships xmlns="http://schemas.openxmlformats.org/package/2006/relationships"><Relationship Id="rId3" Type="http://schemas.openxmlformats.org/officeDocument/2006/relationships/image" Target="../media/image27.jpg" /><Relationship Id="rId2" Type="http://schemas.openxmlformats.org/officeDocument/2006/relationships/image" Target="../media/image26.jpg" /><Relationship Id="rId1" Type="http://schemas.openxmlformats.org/officeDocument/2006/relationships/slideLayout" Target="../slideLayouts/slideLayout24.xml" /><Relationship Id="rId4" Type="http://schemas.openxmlformats.org/officeDocument/2006/relationships/image" Target="../media/image28.jpg" /></Relationships>
</file>

<file path=ppt/slides/_rels/slide26.xml.rels><?xml version="1.0" encoding="UTF-8" standalone="yes"?>
<Relationships xmlns="http://schemas.openxmlformats.org/package/2006/relationships"><Relationship Id="rId8" Type="http://schemas.openxmlformats.org/officeDocument/2006/relationships/image" Target="../media/image30.jpg" /><Relationship Id="rId3" Type="http://schemas.openxmlformats.org/officeDocument/2006/relationships/image" Target="../media/image4.png" /><Relationship Id="rId7" Type="http://schemas.openxmlformats.org/officeDocument/2006/relationships/image" Target="../media/image29.jpg" /><Relationship Id="rId2" Type="http://schemas.openxmlformats.org/officeDocument/2006/relationships/image" Target="../media/image3.jpeg" /><Relationship Id="rId1" Type="http://schemas.openxmlformats.org/officeDocument/2006/relationships/slideLayout" Target="../slideLayouts/slideLayout21.xml" /><Relationship Id="rId6" Type="http://schemas.openxmlformats.org/officeDocument/2006/relationships/image" Target="../media/image7.png" /><Relationship Id="rId5" Type="http://schemas.openxmlformats.org/officeDocument/2006/relationships/image" Target="../media/image6.png" /><Relationship Id="rId4" Type="http://schemas.openxmlformats.org/officeDocument/2006/relationships/image" Target="../media/image5.png"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4.xml.rels><?xml version="1.0" encoding="UTF-8" standalone="yes"?>
<Relationships xmlns="http://schemas.openxmlformats.org/package/2006/relationships"><Relationship Id="rId3" Type="http://schemas.openxmlformats.org/officeDocument/2006/relationships/image" Target="../media/image5.png" /><Relationship Id="rId2" Type="http://schemas.openxmlformats.org/officeDocument/2006/relationships/image" Target="../media/image4.png" /><Relationship Id="rId1" Type="http://schemas.openxmlformats.org/officeDocument/2006/relationships/slideLayout" Target="../slideLayouts/slideLayout24.xml" /><Relationship Id="rId5" Type="http://schemas.openxmlformats.org/officeDocument/2006/relationships/image" Target="../media/image7.png" /><Relationship Id="rId4" Type="http://schemas.openxmlformats.org/officeDocument/2006/relationships/image" Target="../media/image6.png" /></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 /><Relationship Id="rId2" Type="http://schemas.openxmlformats.org/officeDocument/2006/relationships/diagramData" Target="../diagrams/data1.xml" /><Relationship Id="rId1" Type="http://schemas.openxmlformats.org/officeDocument/2006/relationships/slideLayout" Target="../slideLayouts/slideLayout19.xml" /><Relationship Id="rId6" Type="http://schemas.microsoft.com/office/2007/relationships/diagramDrawing" Target="../diagrams/drawing1.xml" /><Relationship Id="rId5" Type="http://schemas.openxmlformats.org/officeDocument/2006/relationships/diagramColors" Target="../diagrams/colors1.xml" /><Relationship Id="rId4" Type="http://schemas.openxmlformats.org/officeDocument/2006/relationships/diagramQuickStyle" Target="../diagrams/quickStyle1.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 /></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 /><Relationship Id="rId2" Type="http://schemas.openxmlformats.org/officeDocument/2006/relationships/diagramData" Target="../diagrams/data2.xml" /><Relationship Id="rId1" Type="http://schemas.openxmlformats.org/officeDocument/2006/relationships/slideLayout" Target="../slideLayouts/slideLayout24.xml" /><Relationship Id="rId6" Type="http://schemas.microsoft.com/office/2007/relationships/diagramDrawing" Target="../diagrams/drawing2.xml" /><Relationship Id="rId5" Type="http://schemas.openxmlformats.org/officeDocument/2006/relationships/diagramColors" Target="../diagrams/colors2.xml" /><Relationship Id="rId4" Type="http://schemas.openxmlformats.org/officeDocument/2006/relationships/diagramQuickStyle" Target="../diagrams/quickStyle2.xml" /></Relationships>
</file>

<file path=ppt/slides/_rels/slide9.xml.rels><?xml version="1.0" encoding="UTF-8" standalone="yes"?>
<Relationships xmlns="http://schemas.openxmlformats.org/package/2006/relationships"><Relationship Id="rId2" Type="http://schemas.openxmlformats.org/officeDocument/2006/relationships/image" Target="../media/image14.png" /><Relationship Id="rId1" Type="http://schemas.openxmlformats.org/officeDocument/2006/relationships/slideLayout" Target="../slideLayouts/slideLayout24.xml" /></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2">
                <a:shade val="88000"/>
                <a:hueMod val="106000"/>
                <a:satMod val="140000"/>
                <a:lumMod val="54000"/>
              </a:schemeClr>
              <a:schemeClr val="bg2">
                <a:tint val="98000"/>
                <a:hueMod val="90000"/>
                <a:satMod val="150000"/>
                <a:lumMod val="160000"/>
              </a:schemeClr>
            </a:duotone>
          </a:blip>
          <a:stretch/>
        </a:blipFill>
        <a:effectLst/>
      </p:bgPr>
    </p:bg>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4DBA8CF2-598F-E27F-A880-E663F3EE4B20}"/>
              </a:ext>
            </a:extLst>
          </p:cNvPr>
          <p:cNvSpPr>
            <a:spLocks noGrp="1"/>
          </p:cNvSpPr>
          <p:nvPr>
            <p:ph type="ctrTitle"/>
          </p:nvPr>
        </p:nvSpPr>
        <p:spPr>
          <a:xfrm>
            <a:off x="5291668" y="1215496"/>
            <a:ext cx="5367866" cy="4042304"/>
          </a:xfrm>
        </p:spPr>
        <p:txBody>
          <a:bodyPr>
            <a:normAutofit/>
          </a:bodyPr>
          <a:lstStyle/>
          <a:p>
            <a:endParaRPr lang="it-IT" sz="4400" dirty="0"/>
          </a:p>
        </p:txBody>
      </p:sp>
      <p:sp>
        <p:nvSpPr>
          <p:cNvPr id="7" name="Sottotitolo 6">
            <a:extLst>
              <a:ext uri="{FF2B5EF4-FFF2-40B4-BE49-F238E27FC236}">
                <a16:creationId xmlns:a16="http://schemas.microsoft.com/office/drawing/2014/main" id="{59B7DE50-A727-7612-FC19-FA2CB2B8E10D}"/>
              </a:ext>
            </a:extLst>
          </p:cNvPr>
          <p:cNvSpPr>
            <a:spLocks noGrp="1"/>
          </p:cNvSpPr>
          <p:nvPr>
            <p:ph type="subTitle" idx="1"/>
          </p:nvPr>
        </p:nvSpPr>
        <p:spPr>
          <a:xfrm>
            <a:off x="5291667" y="3602038"/>
            <a:ext cx="5376333" cy="1655762"/>
          </a:xfrm>
        </p:spPr>
        <p:txBody>
          <a:bodyPr>
            <a:normAutofit/>
          </a:bodyPr>
          <a:lstStyle/>
          <a:p>
            <a:endParaRPr lang="it-IT" sz="1800"/>
          </a:p>
        </p:txBody>
      </p:sp>
      <p:pic>
        <p:nvPicPr>
          <p:cNvPr id="5" name="Immagine 4" descr="Immagine che contiene testo&#10;&#10;Descrizione generata automaticamente">
            <a:extLst>
              <a:ext uri="{FF2B5EF4-FFF2-40B4-BE49-F238E27FC236}">
                <a16:creationId xmlns:a16="http://schemas.microsoft.com/office/drawing/2014/main" id="{4D20159A-F9FB-3E38-3074-404016A6A1FE}"/>
              </a:ext>
            </a:extLst>
          </p:cNvPr>
          <p:cNvPicPr>
            <a:picLocks noChangeAspect="1"/>
          </p:cNvPicPr>
          <p:nvPr/>
        </p:nvPicPr>
        <p:blipFill rotWithShape="1">
          <a:blip r:embed="rId3"/>
          <a:srcRect r="2" b="9497"/>
          <a:stretch/>
        </p:blipFill>
        <p:spPr>
          <a:xfrm>
            <a:off x="1319503" y="1702570"/>
            <a:ext cx="3525628" cy="3198860"/>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pic>
      <p:pic>
        <p:nvPicPr>
          <p:cNvPr id="9" name="Immagine 8" descr="Immagine che contiene testo, biglietto da visita, schermata">
            <a:extLst>
              <a:ext uri="{FF2B5EF4-FFF2-40B4-BE49-F238E27FC236}">
                <a16:creationId xmlns:a16="http://schemas.microsoft.com/office/drawing/2014/main" id="{83DF7FAA-B7A0-C7C2-03BF-8E6997ACDDE8}"/>
              </a:ext>
            </a:extLst>
          </p:cNvPr>
          <p:cNvPicPr>
            <a:picLocks noChangeAspect="1"/>
          </p:cNvPicPr>
          <p:nvPr/>
        </p:nvPicPr>
        <p:blipFill>
          <a:blip r:embed="rId4"/>
          <a:stretch>
            <a:fillRect/>
          </a:stretch>
        </p:blipFill>
        <p:spPr>
          <a:xfrm>
            <a:off x="5136198" y="447675"/>
            <a:ext cx="6548753" cy="5881688"/>
          </a:xfrm>
          <a:prstGeom prst="rect">
            <a:avLst/>
          </a:prstGeom>
        </p:spPr>
      </p:pic>
    </p:spTree>
    <p:extLst>
      <p:ext uri="{BB962C8B-B14F-4D97-AF65-F5344CB8AC3E}">
        <p14:creationId xmlns:p14="http://schemas.microsoft.com/office/powerpoint/2010/main" val="3067622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46111" y="452718"/>
            <a:ext cx="9404723" cy="877318"/>
          </a:xfrm>
        </p:spPr>
        <p:txBody>
          <a:bodyPr/>
          <a:lstStyle/>
          <a:p>
            <a:pPr algn="ctr"/>
            <a:r>
              <a:rPr lang="it-IT" sz="5400" dirty="0">
                <a:solidFill>
                  <a:schemeClr val="accent1"/>
                </a:solidFill>
                <a:latin typeface="Bookman Old Style" panose="02050604050505020204" pitchFamily="18" charset="0"/>
              </a:rPr>
              <a:t>FADING</a:t>
            </a:r>
          </a:p>
        </p:txBody>
      </p:sp>
      <p:sp>
        <p:nvSpPr>
          <p:cNvPr id="3" name="Segnaposto contenuto 2"/>
          <p:cNvSpPr>
            <a:spLocks noGrp="1"/>
          </p:cNvSpPr>
          <p:nvPr>
            <p:ph idx="1"/>
          </p:nvPr>
        </p:nvSpPr>
        <p:spPr>
          <a:xfrm>
            <a:off x="1103312" y="1330036"/>
            <a:ext cx="8946541" cy="4918363"/>
          </a:xfrm>
        </p:spPr>
        <p:txBody>
          <a:bodyPr/>
          <a:lstStyle/>
          <a:p>
            <a:pPr marL="0" indent="0">
              <a:lnSpc>
                <a:spcPct val="300000"/>
              </a:lnSpc>
              <a:buNone/>
            </a:pPr>
            <a:r>
              <a:rPr lang="it-IT" dirty="0">
                <a:solidFill>
                  <a:schemeClr val="bg1"/>
                </a:solidFill>
                <a:latin typeface="Bookman Old Style" panose="02050604050505020204" pitchFamily="18" charset="0"/>
              </a:rPr>
              <a:t>Progressiva diminuzione dell’aiuto fino alla completa eliminazione; cambiamento graduale nel livello di aiuto per evocare la risposta target.</a:t>
            </a:r>
          </a:p>
          <a:p>
            <a:pPr marL="0" indent="0">
              <a:lnSpc>
                <a:spcPct val="300000"/>
              </a:lnSpc>
              <a:buNone/>
            </a:pPr>
            <a:endParaRPr lang="it-IT" dirty="0">
              <a:solidFill>
                <a:schemeClr val="bg1"/>
              </a:solidFill>
              <a:latin typeface="Bookman Old Style" panose="02050604050505020204" pitchFamily="18" charset="0"/>
            </a:endParaRPr>
          </a:p>
        </p:txBody>
      </p:sp>
    </p:spTree>
    <p:extLst>
      <p:ext uri="{BB962C8B-B14F-4D97-AF65-F5344CB8AC3E}">
        <p14:creationId xmlns:p14="http://schemas.microsoft.com/office/powerpoint/2010/main" val="35262559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154955" y="457344"/>
            <a:ext cx="9144000" cy="914256"/>
          </a:xfrm>
        </p:spPr>
        <p:txBody>
          <a:bodyPr>
            <a:noAutofit/>
          </a:bodyPr>
          <a:lstStyle/>
          <a:p>
            <a:pPr algn="ctr"/>
            <a:r>
              <a:rPr lang="it-IT" sz="5400" dirty="0">
                <a:solidFill>
                  <a:schemeClr val="accent1"/>
                </a:solidFill>
                <a:latin typeface="Bookman Old Style" panose="02050604050505020204" pitchFamily="18" charset="0"/>
              </a:rPr>
              <a:t>OPERANTI VERBALI</a:t>
            </a:r>
          </a:p>
        </p:txBody>
      </p:sp>
      <p:sp>
        <p:nvSpPr>
          <p:cNvPr id="3" name="Sottotitolo 2"/>
          <p:cNvSpPr>
            <a:spLocks noGrp="1"/>
          </p:cNvSpPr>
          <p:nvPr>
            <p:ph type="subTitle" idx="1"/>
          </p:nvPr>
        </p:nvSpPr>
        <p:spPr>
          <a:xfrm>
            <a:off x="997526" y="1371599"/>
            <a:ext cx="9725891" cy="4862945"/>
          </a:xfrm>
        </p:spPr>
        <p:txBody>
          <a:bodyPr/>
          <a:lstStyle/>
          <a:p>
            <a:endParaRPr lang="it-IT" dirty="0">
              <a:latin typeface="Bookman Old Style" panose="02050604050505020204" pitchFamily="18" charset="0"/>
            </a:endParaRPr>
          </a:p>
          <a:p>
            <a:r>
              <a:rPr lang="it-IT" dirty="0">
                <a:latin typeface="Bookman Old Style" panose="02050604050505020204" pitchFamily="18" charset="0"/>
              </a:rPr>
              <a:t>                </a:t>
            </a:r>
            <a:r>
              <a:rPr lang="it-IT" cap="none" dirty="0">
                <a:solidFill>
                  <a:schemeClr val="bg1"/>
                </a:solidFill>
                <a:latin typeface="Bookman Old Style" panose="02050604050505020204" pitchFamily="18" charset="0"/>
              </a:rPr>
              <a:t>Mand                                       NET:                       ITT: </a:t>
            </a:r>
            <a:endParaRPr lang="it-IT" cap="none" dirty="0">
              <a:latin typeface="Bookman Old Style" panose="02050604050505020204" pitchFamily="18" charset="0"/>
            </a:endParaRPr>
          </a:p>
          <a:p>
            <a:r>
              <a:rPr lang="it-IT" cap="none" dirty="0">
                <a:solidFill>
                  <a:schemeClr val="bg1"/>
                </a:solidFill>
                <a:latin typeface="Bookman Old Style" panose="02050604050505020204" pitchFamily="18" charset="0"/>
              </a:rPr>
              <a:t>                                                               -Mand                     -Recettivo</a:t>
            </a:r>
          </a:p>
          <a:p>
            <a:r>
              <a:rPr lang="it-IT" cap="none" dirty="0">
                <a:solidFill>
                  <a:schemeClr val="bg1"/>
                </a:solidFill>
                <a:latin typeface="Bookman Old Style" panose="02050604050505020204" pitchFamily="18" charset="0"/>
              </a:rPr>
              <a:t>Testuale                Recettivo                                                   - Tact</a:t>
            </a:r>
          </a:p>
          <a:p>
            <a:pPr algn="ctr"/>
            <a:r>
              <a:rPr lang="it-IT" dirty="0">
                <a:latin typeface="Bookman Old Style" panose="02050604050505020204" pitchFamily="18" charset="0"/>
              </a:rPr>
              <a:t>                                                                                          </a:t>
            </a:r>
            <a:r>
              <a:rPr lang="it-IT" dirty="0">
                <a:solidFill>
                  <a:schemeClr val="bg1"/>
                </a:solidFill>
                <a:latin typeface="Bookman Old Style" panose="02050604050505020204" pitchFamily="18" charset="0"/>
              </a:rPr>
              <a:t>- </a:t>
            </a:r>
            <a:r>
              <a:rPr lang="it-IT" cap="none" dirty="0">
                <a:solidFill>
                  <a:schemeClr val="bg1"/>
                </a:solidFill>
                <a:latin typeface="Bookman Old Style" panose="02050604050505020204" pitchFamily="18" charset="0"/>
              </a:rPr>
              <a:t>Intraverbale</a:t>
            </a:r>
            <a:endParaRPr lang="it-IT" dirty="0">
              <a:latin typeface="Bookman Old Style" panose="02050604050505020204" pitchFamily="18" charset="0"/>
            </a:endParaRPr>
          </a:p>
          <a:p>
            <a:r>
              <a:rPr lang="it-IT" dirty="0">
                <a:latin typeface="Bookman Old Style" panose="02050604050505020204" pitchFamily="18" charset="0"/>
              </a:rPr>
              <a:t>             </a:t>
            </a:r>
            <a:r>
              <a:rPr lang="it-IT" sz="2400" dirty="0">
                <a:solidFill>
                  <a:schemeClr val="bg1"/>
                </a:solidFill>
                <a:latin typeface="Bookman Old Style" panose="02050604050505020204" pitchFamily="18" charset="0"/>
              </a:rPr>
              <a:t> PALLA                                                        - </a:t>
            </a:r>
            <a:r>
              <a:rPr lang="it-IT" cap="none" dirty="0">
                <a:solidFill>
                  <a:schemeClr val="bg1"/>
                </a:solidFill>
                <a:latin typeface="Bookman Old Style" panose="02050604050505020204" pitchFamily="18" charset="0"/>
              </a:rPr>
              <a:t>Ecoico</a:t>
            </a:r>
          </a:p>
          <a:p>
            <a:r>
              <a:rPr lang="it-IT" sz="2400" dirty="0">
                <a:solidFill>
                  <a:schemeClr val="bg1"/>
                </a:solidFill>
                <a:latin typeface="Bookman Old Style" panose="02050604050505020204" pitchFamily="18" charset="0"/>
              </a:rPr>
              <a:t>                                                                              - </a:t>
            </a:r>
            <a:r>
              <a:rPr lang="it-IT" cap="none" dirty="0">
                <a:solidFill>
                  <a:schemeClr val="bg1"/>
                </a:solidFill>
                <a:latin typeface="Bookman Old Style" panose="02050604050505020204" pitchFamily="18" charset="0"/>
              </a:rPr>
              <a:t>Testuale</a:t>
            </a:r>
            <a:endParaRPr lang="it-IT" dirty="0">
              <a:solidFill>
                <a:schemeClr val="bg1"/>
              </a:solidFill>
              <a:latin typeface="Bookman Old Style" panose="02050604050505020204" pitchFamily="18" charset="0"/>
            </a:endParaRPr>
          </a:p>
          <a:p>
            <a:r>
              <a:rPr lang="it-IT" cap="none" dirty="0">
                <a:solidFill>
                  <a:schemeClr val="bg1"/>
                </a:solidFill>
                <a:latin typeface="Bookman Old Style" panose="02050604050505020204" pitchFamily="18" charset="0"/>
              </a:rPr>
              <a:t>Ecoico</a:t>
            </a:r>
            <a:r>
              <a:rPr lang="it-IT" sz="2400" cap="none" dirty="0">
                <a:solidFill>
                  <a:schemeClr val="bg1"/>
                </a:solidFill>
                <a:latin typeface="Bookman Old Style" panose="02050604050505020204" pitchFamily="18" charset="0"/>
              </a:rPr>
              <a:t> </a:t>
            </a:r>
            <a:r>
              <a:rPr lang="it-IT" sz="2400" dirty="0">
                <a:solidFill>
                  <a:schemeClr val="bg1"/>
                </a:solidFill>
                <a:latin typeface="Bookman Old Style" panose="02050604050505020204" pitchFamily="18" charset="0"/>
              </a:rPr>
              <a:t>                 </a:t>
            </a:r>
            <a:r>
              <a:rPr lang="it-IT" cap="none" dirty="0">
                <a:solidFill>
                  <a:schemeClr val="bg1"/>
                </a:solidFill>
                <a:latin typeface="Bookman Old Style" panose="02050604050505020204" pitchFamily="18" charset="0"/>
              </a:rPr>
              <a:t>Tact</a:t>
            </a:r>
          </a:p>
          <a:p>
            <a:r>
              <a:rPr lang="it-IT" cap="none" dirty="0">
                <a:solidFill>
                  <a:schemeClr val="bg1"/>
                </a:solidFill>
                <a:latin typeface="Bookman Old Style" panose="02050604050505020204" pitchFamily="18" charset="0"/>
              </a:rPr>
              <a:t>             Intraverbale  </a:t>
            </a:r>
            <a:r>
              <a:rPr lang="it-IT" sz="2400" dirty="0">
                <a:solidFill>
                  <a:schemeClr val="bg1"/>
                </a:solidFill>
                <a:latin typeface="Bookman Old Style" panose="02050604050505020204" pitchFamily="18" charset="0"/>
              </a:rPr>
              <a:t>             </a:t>
            </a:r>
            <a:endParaRPr lang="it-IT" cap="none" dirty="0">
              <a:solidFill>
                <a:schemeClr val="bg1"/>
              </a:solidFill>
              <a:latin typeface="Bookman Old Style" panose="02050604050505020204" pitchFamily="18" charset="0"/>
            </a:endParaRPr>
          </a:p>
        </p:txBody>
      </p:sp>
      <p:cxnSp>
        <p:nvCxnSpPr>
          <p:cNvPr id="5" name="Connettore 2 4"/>
          <p:cNvCxnSpPr/>
          <p:nvPr/>
        </p:nvCxnSpPr>
        <p:spPr>
          <a:xfrm flipV="1">
            <a:off x="2750126" y="2403764"/>
            <a:ext cx="13855" cy="95596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nettore 2 6"/>
          <p:cNvCxnSpPr/>
          <p:nvPr/>
        </p:nvCxnSpPr>
        <p:spPr>
          <a:xfrm>
            <a:off x="2750126" y="4087089"/>
            <a:ext cx="0" cy="88669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nettore 2 8"/>
          <p:cNvCxnSpPr/>
          <p:nvPr/>
        </p:nvCxnSpPr>
        <p:spPr>
          <a:xfrm flipV="1">
            <a:off x="3235033" y="3158836"/>
            <a:ext cx="505693" cy="36021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3214253" y="4073235"/>
            <a:ext cx="526473" cy="41563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flipH="1" flipV="1">
            <a:off x="1832262" y="3006436"/>
            <a:ext cx="339435" cy="51261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flipH="1">
            <a:off x="1832263" y="4087089"/>
            <a:ext cx="339435" cy="40178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6586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66572"/>
            <a:ext cx="8946541" cy="905028"/>
          </a:xfrm>
        </p:spPr>
        <p:txBody>
          <a:bodyPr/>
          <a:lstStyle/>
          <a:p>
            <a:pPr algn="ctr"/>
            <a:r>
              <a:rPr lang="it-IT" sz="5400" dirty="0">
                <a:solidFill>
                  <a:schemeClr val="accent1"/>
                </a:solidFill>
                <a:latin typeface="Bookman Old Style" panose="02050604050505020204" pitchFamily="18" charset="0"/>
              </a:rPr>
              <a:t>NET</a:t>
            </a:r>
          </a:p>
        </p:txBody>
      </p:sp>
      <p:sp>
        <p:nvSpPr>
          <p:cNvPr id="3" name="Segnaposto contenuto 2"/>
          <p:cNvSpPr>
            <a:spLocks noGrp="1"/>
          </p:cNvSpPr>
          <p:nvPr>
            <p:ph idx="1"/>
          </p:nvPr>
        </p:nvSpPr>
        <p:spPr>
          <a:xfrm>
            <a:off x="1103312" y="1371600"/>
            <a:ext cx="8946541" cy="4876799"/>
          </a:xfrm>
        </p:spPr>
        <p:txBody>
          <a:bodyPr/>
          <a:lstStyle/>
          <a:p>
            <a:pPr marL="0" indent="0" algn="ctr">
              <a:buNone/>
            </a:pPr>
            <a:r>
              <a:rPr lang="it-IT" dirty="0">
                <a:solidFill>
                  <a:schemeClr val="bg1"/>
                </a:solidFill>
                <a:latin typeface="Bookman Old Style" panose="02050604050505020204" pitchFamily="18" charset="0"/>
              </a:rPr>
              <a:t>MAND vuole dire RICHIESTA. </a:t>
            </a:r>
          </a:p>
          <a:p>
            <a:pPr marL="0" indent="0">
              <a:lnSpc>
                <a:spcPct val="250000"/>
              </a:lnSpc>
              <a:buNone/>
            </a:pPr>
            <a:r>
              <a:rPr lang="it-IT" dirty="0">
                <a:solidFill>
                  <a:schemeClr val="bg1"/>
                </a:solidFill>
                <a:latin typeface="Bookman Old Style" panose="02050604050505020204" pitchFamily="18" charset="0"/>
              </a:rPr>
              <a:t>Saper richiedere:</a:t>
            </a:r>
          </a:p>
          <a:p>
            <a:pPr marL="0" indent="0">
              <a:lnSpc>
                <a:spcPct val="250000"/>
              </a:lnSpc>
              <a:buNone/>
            </a:pPr>
            <a:r>
              <a:rPr lang="it-IT" dirty="0">
                <a:solidFill>
                  <a:schemeClr val="bg1"/>
                </a:solidFill>
                <a:latin typeface="Bookman Old Style" panose="02050604050505020204" pitchFamily="18" charset="0"/>
              </a:rPr>
              <a:t>- Cose</a:t>
            </a:r>
          </a:p>
          <a:p>
            <a:pPr marL="0" indent="0">
              <a:lnSpc>
                <a:spcPct val="250000"/>
              </a:lnSpc>
              <a:buNone/>
            </a:pPr>
            <a:r>
              <a:rPr lang="it-IT" dirty="0">
                <a:solidFill>
                  <a:schemeClr val="bg1"/>
                </a:solidFill>
                <a:latin typeface="Bookman Old Style" panose="02050604050505020204" pitchFamily="18" charset="0"/>
              </a:rPr>
              <a:t>- Azioni, attenzioni, eliminazione stimoli avversivi</a:t>
            </a:r>
          </a:p>
          <a:p>
            <a:pPr marL="0" indent="0">
              <a:lnSpc>
                <a:spcPct val="250000"/>
              </a:lnSpc>
              <a:buNone/>
            </a:pPr>
            <a:r>
              <a:rPr lang="it-IT" dirty="0">
                <a:solidFill>
                  <a:schemeClr val="bg1"/>
                </a:solidFill>
                <a:latin typeface="Bookman Old Style" panose="02050604050505020204" pitchFamily="18" charset="0"/>
              </a:rPr>
              <a:t>- Informazioni</a:t>
            </a:r>
          </a:p>
        </p:txBody>
      </p:sp>
    </p:spTree>
    <p:extLst>
      <p:ext uri="{BB962C8B-B14F-4D97-AF65-F5344CB8AC3E}">
        <p14:creationId xmlns:p14="http://schemas.microsoft.com/office/powerpoint/2010/main" val="16629503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849609"/>
          </a:xfrm>
        </p:spPr>
        <p:txBody>
          <a:bodyPr/>
          <a:lstStyle/>
          <a:p>
            <a:pPr algn="ctr"/>
            <a:r>
              <a:rPr lang="it-IT" sz="5400" dirty="0">
                <a:solidFill>
                  <a:schemeClr val="accent1"/>
                </a:solidFill>
                <a:latin typeface="Bookman Old Style" panose="02050604050505020204" pitchFamily="18" charset="0"/>
              </a:rPr>
              <a:t>NET</a:t>
            </a:r>
          </a:p>
        </p:txBody>
      </p:sp>
      <p:sp>
        <p:nvSpPr>
          <p:cNvPr id="3" name="Segnaposto contenuto 2"/>
          <p:cNvSpPr>
            <a:spLocks noGrp="1"/>
          </p:cNvSpPr>
          <p:nvPr>
            <p:ph idx="1"/>
          </p:nvPr>
        </p:nvSpPr>
        <p:spPr>
          <a:xfrm>
            <a:off x="1241858" y="1302327"/>
            <a:ext cx="9246033" cy="4849090"/>
          </a:xfrm>
        </p:spPr>
        <p:txBody>
          <a:bodyPr>
            <a:noAutofit/>
          </a:bodyPr>
          <a:lstStyle/>
          <a:p>
            <a:pPr>
              <a:lnSpc>
                <a:spcPct val="300000"/>
              </a:lnSpc>
              <a:buClrTx/>
              <a:buFont typeface="Wingdings" panose="05000000000000000000" pitchFamily="2" charset="2"/>
              <a:buChar char="Ø"/>
            </a:pPr>
            <a:r>
              <a:rPr lang="it-IT" dirty="0">
                <a:solidFill>
                  <a:schemeClr val="bg1"/>
                </a:solidFill>
                <a:latin typeface="Bookman Old Style" panose="02050604050505020204" pitchFamily="18" charset="0"/>
              </a:rPr>
              <a:t>Insegnamento in ambiente naturale</a:t>
            </a:r>
          </a:p>
          <a:p>
            <a:pPr>
              <a:lnSpc>
                <a:spcPct val="300000"/>
              </a:lnSpc>
              <a:buClrTx/>
              <a:buFont typeface="Wingdings" panose="05000000000000000000" pitchFamily="2" charset="2"/>
              <a:buChar char="Ø"/>
            </a:pPr>
            <a:r>
              <a:rPr lang="it-IT" dirty="0">
                <a:solidFill>
                  <a:schemeClr val="bg1"/>
                </a:solidFill>
                <a:latin typeface="Bookman Old Style" panose="02050604050505020204" pitchFamily="18" charset="0"/>
              </a:rPr>
              <a:t>L’insegnamento è legato alla MOTIVAZIONE del bambino</a:t>
            </a:r>
          </a:p>
          <a:p>
            <a:pPr>
              <a:lnSpc>
                <a:spcPct val="300000"/>
              </a:lnSpc>
              <a:buClrTx/>
              <a:buFont typeface="Wingdings" panose="05000000000000000000" pitchFamily="2" charset="2"/>
              <a:buChar char="Ø"/>
            </a:pPr>
            <a:r>
              <a:rPr lang="it-IT" dirty="0">
                <a:solidFill>
                  <a:schemeClr val="bg1"/>
                </a:solidFill>
                <a:latin typeface="Bookman Old Style" panose="02050604050505020204" pitchFamily="18" charset="0"/>
              </a:rPr>
              <a:t>Partire dagli interessi del bambino</a:t>
            </a:r>
          </a:p>
          <a:p>
            <a:pPr>
              <a:lnSpc>
                <a:spcPct val="250000"/>
              </a:lnSpc>
              <a:buClrTx/>
              <a:buFont typeface="Wingdings" panose="05000000000000000000" pitchFamily="2" charset="2"/>
              <a:buChar char="Ø"/>
            </a:pPr>
            <a:r>
              <a:rPr lang="it-IT" dirty="0">
                <a:solidFill>
                  <a:schemeClr val="bg1"/>
                </a:solidFill>
                <a:latin typeface="Bookman Old Style" panose="02050604050505020204" pitchFamily="18" charset="0"/>
              </a:rPr>
              <a:t>Il rinforzo è l’attività stessa o l’interazione con l’adulto</a:t>
            </a:r>
          </a:p>
          <a:p>
            <a:pPr>
              <a:lnSpc>
                <a:spcPct val="300000"/>
              </a:lnSpc>
              <a:buClrTx/>
              <a:buFont typeface="Wingdings" panose="05000000000000000000" pitchFamily="2" charset="2"/>
              <a:buChar char="Ø"/>
            </a:pPr>
            <a:r>
              <a:rPr lang="it-IT" dirty="0">
                <a:solidFill>
                  <a:schemeClr val="bg1"/>
                </a:solidFill>
                <a:latin typeface="Bookman Old Style" panose="02050604050505020204" pitchFamily="18" charset="0"/>
              </a:rPr>
              <a:t>Sviluppare principalmente abilità di MAND (richiesta) </a:t>
            </a:r>
          </a:p>
          <a:p>
            <a:pPr marL="0" indent="0">
              <a:lnSpc>
                <a:spcPct val="300000"/>
              </a:lnSpc>
              <a:buClrTx/>
              <a:buNone/>
            </a:pPr>
            <a:endParaRPr lang="it-IT" dirty="0">
              <a:solidFill>
                <a:schemeClr val="bg1"/>
              </a:solidFill>
              <a:latin typeface="Bookman Old Style" panose="02050604050505020204" pitchFamily="18" charset="0"/>
            </a:endParaRPr>
          </a:p>
          <a:p>
            <a:pPr marL="0" indent="0">
              <a:buClrTx/>
              <a:buNone/>
            </a:pPr>
            <a:endParaRPr lang="it-IT" dirty="0">
              <a:solidFill>
                <a:schemeClr val="bg1"/>
              </a:solidFill>
              <a:latin typeface="Bookman Old Style" panose="02050604050505020204" pitchFamily="18" charset="0"/>
            </a:endParaRPr>
          </a:p>
          <a:p>
            <a:pPr marL="0" indent="0">
              <a:buClrTx/>
              <a:buNone/>
            </a:pPr>
            <a:r>
              <a:rPr lang="it-IT" dirty="0">
                <a:solidFill>
                  <a:schemeClr val="bg1"/>
                </a:solidFill>
                <a:latin typeface="Bookman Old Style" panose="02050604050505020204" pitchFamily="18" charset="0"/>
              </a:rPr>
              <a:t>                                                 </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p:txBody>
      </p:sp>
    </p:spTree>
    <p:extLst>
      <p:ext uri="{BB962C8B-B14F-4D97-AF65-F5344CB8AC3E}">
        <p14:creationId xmlns:p14="http://schemas.microsoft.com/office/powerpoint/2010/main" val="4256679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84B712E-6BBF-4241-BAB7-D7E064B173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D22F3D4E-E5F5-4623-B278-D7E30BEF9D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5458121" cy="5897880"/>
          </a:xfrm>
          <a:prstGeom prst="rect">
            <a:avLst/>
          </a:prstGeom>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descr="Immagine che contiene testo&#10;&#10;Descrizione generata automaticamente">
            <a:extLst>
              <a:ext uri="{FF2B5EF4-FFF2-40B4-BE49-F238E27FC236}">
                <a16:creationId xmlns:a16="http://schemas.microsoft.com/office/drawing/2014/main" id="{8D1A3887-8AC2-20F3-3B2F-BC627397ABD0}"/>
              </a:ext>
            </a:extLst>
          </p:cNvPr>
          <p:cNvPicPr>
            <a:picLocks noChangeAspect="1"/>
          </p:cNvPicPr>
          <p:nvPr/>
        </p:nvPicPr>
        <p:blipFill>
          <a:blip r:embed="rId2"/>
          <a:stretch>
            <a:fillRect/>
          </a:stretch>
        </p:blipFill>
        <p:spPr>
          <a:xfrm>
            <a:off x="1232997" y="643467"/>
            <a:ext cx="3955456" cy="5571066"/>
          </a:xfrm>
          <a:prstGeom prst="rect">
            <a:avLst/>
          </a:prstGeom>
        </p:spPr>
      </p:pic>
      <p:sp useBgFill="1">
        <p:nvSpPr>
          <p:cNvPr id="14" name="Rectangle 13">
            <a:extLst>
              <a:ext uri="{FF2B5EF4-FFF2-40B4-BE49-F238E27FC236}">
                <a16:creationId xmlns:a16="http://schemas.microsoft.com/office/drawing/2014/main" id="{7B7F5E51-5BF8-4198-AD70-78D94F3A94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6" y="474979"/>
            <a:ext cx="5458121" cy="5897880"/>
          </a:xfrm>
          <a:prstGeom prst="rect">
            <a:avLst/>
          </a:prstGeom>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magine 4" descr="Immagine che contiene testo">
            <a:extLst>
              <a:ext uri="{FF2B5EF4-FFF2-40B4-BE49-F238E27FC236}">
                <a16:creationId xmlns:a16="http://schemas.microsoft.com/office/drawing/2014/main" id="{A45A275A-5D89-B7E8-1ADD-32D0DF421D7F}"/>
              </a:ext>
            </a:extLst>
          </p:cNvPr>
          <p:cNvPicPr>
            <a:picLocks noChangeAspect="1"/>
          </p:cNvPicPr>
          <p:nvPr/>
        </p:nvPicPr>
        <p:blipFill>
          <a:blip r:embed="rId3"/>
          <a:stretch>
            <a:fillRect/>
          </a:stretch>
        </p:blipFill>
        <p:spPr>
          <a:xfrm>
            <a:off x="6901429" y="638386"/>
            <a:ext cx="4178299" cy="5571066"/>
          </a:xfrm>
          <a:prstGeom prst="rect">
            <a:avLst/>
          </a:prstGeom>
        </p:spPr>
      </p:pic>
    </p:spTree>
    <p:extLst>
      <p:ext uri="{BB962C8B-B14F-4D97-AF65-F5344CB8AC3E}">
        <p14:creationId xmlns:p14="http://schemas.microsoft.com/office/powerpoint/2010/main" val="3335155470"/>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974300"/>
          </a:xfrm>
        </p:spPr>
        <p:txBody>
          <a:bodyPr/>
          <a:lstStyle/>
          <a:p>
            <a:pPr algn="ctr"/>
            <a:r>
              <a:rPr lang="it-IT" sz="5400" dirty="0">
                <a:solidFill>
                  <a:schemeClr val="accent1"/>
                </a:solidFill>
                <a:latin typeface="Bookman Old Style" panose="02050604050505020204" pitchFamily="18" charset="0"/>
              </a:rPr>
              <a:t>ITT</a:t>
            </a:r>
          </a:p>
        </p:txBody>
      </p:sp>
      <p:sp>
        <p:nvSpPr>
          <p:cNvPr id="3" name="Segnaposto contenuto 2"/>
          <p:cNvSpPr>
            <a:spLocks noGrp="1"/>
          </p:cNvSpPr>
          <p:nvPr>
            <p:ph idx="1"/>
          </p:nvPr>
        </p:nvSpPr>
        <p:spPr>
          <a:xfrm>
            <a:off x="1103312" y="1233054"/>
            <a:ext cx="8946541" cy="4918363"/>
          </a:xfrm>
        </p:spPr>
        <p:txBody>
          <a:bodyPr/>
          <a:lstStyle/>
          <a:p>
            <a:pPr>
              <a:buClrTx/>
              <a:buFont typeface="Wingdings" panose="05000000000000000000" pitchFamily="2" charset="2"/>
              <a:buChar char="Ø"/>
            </a:pPr>
            <a:r>
              <a:rPr lang="it-IT" dirty="0">
                <a:solidFill>
                  <a:schemeClr val="bg1"/>
                </a:solidFill>
                <a:latin typeface="Bookman Old Style" panose="02050604050505020204" pitchFamily="18" charset="0"/>
              </a:rPr>
              <a:t>Insegnamento «intensivo»</a:t>
            </a:r>
          </a:p>
          <a:p>
            <a:pPr>
              <a:buClrTx/>
              <a:buFont typeface="Wingdings" panose="05000000000000000000" pitchFamily="2" charset="2"/>
              <a:buChar char="Ø"/>
            </a:pPr>
            <a:r>
              <a:rPr lang="it-IT" dirty="0">
                <a:solidFill>
                  <a:schemeClr val="bg1"/>
                </a:solidFill>
                <a:latin typeface="Bookman Old Style" panose="02050604050505020204" pitchFamily="18" charset="0"/>
              </a:rPr>
              <a:t>Massimizzare l’apprendimento di abilità cognitive</a:t>
            </a:r>
          </a:p>
          <a:p>
            <a:pPr>
              <a:buClrTx/>
              <a:buFont typeface="Wingdings" panose="05000000000000000000" pitchFamily="2" charset="2"/>
              <a:buChar char="Ø"/>
            </a:pPr>
            <a:r>
              <a:rPr lang="it-IT" dirty="0">
                <a:solidFill>
                  <a:schemeClr val="bg1"/>
                </a:solidFill>
                <a:latin typeface="Bookman Old Style" panose="02050604050505020204" pitchFamily="18" charset="0"/>
              </a:rPr>
              <a:t> Utilizzo del rinforzo</a:t>
            </a:r>
          </a:p>
          <a:p>
            <a:pPr marL="0" indent="0">
              <a:buClrTx/>
              <a:buNone/>
            </a:pPr>
            <a:endParaRPr lang="it-IT" dirty="0">
              <a:solidFill>
                <a:schemeClr val="bg1"/>
              </a:solidFill>
              <a:latin typeface="Bookman Old Style" panose="02050604050505020204" pitchFamily="18" charset="0"/>
            </a:endParaRPr>
          </a:p>
          <a:p>
            <a:pPr marL="0" indent="0" algn="ctr">
              <a:buClrTx/>
              <a:buNone/>
            </a:pPr>
            <a:r>
              <a:rPr lang="it-IT" dirty="0">
                <a:solidFill>
                  <a:schemeClr val="bg1"/>
                </a:solidFill>
                <a:latin typeface="Bookman Old Style" panose="02050604050505020204" pitchFamily="18" charset="0"/>
              </a:rPr>
              <a:t>CICLO ISTRUZIONALE</a:t>
            </a:r>
          </a:p>
          <a:p>
            <a:pPr marL="0" indent="0" algn="ctr">
              <a:buClrTx/>
              <a:buNone/>
            </a:pPr>
            <a:endParaRPr lang="it-IT" dirty="0">
              <a:solidFill>
                <a:schemeClr val="bg1"/>
              </a:solidFill>
              <a:latin typeface="Bookman Old Style" panose="02050604050505020204" pitchFamily="18" charset="0"/>
            </a:endParaRPr>
          </a:p>
          <a:p>
            <a:pPr marL="0" indent="0" algn="ctr">
              <a:buClrTx/>
              <a:buNone/>
            </a:pPr>
            <a:endParaRPr lang="it-IT" dirty="0">
              <a:solidFill>
                <a:schemeClr val="bg1"/>
              </a:solidFill>
              <a:latin typeface="Bookman Old Style" panose="02050604050505020204" pitchFamily="18" charset="0"/>
            </a:endParaRPr>
          </a:p>
          <a:p>
            <a:pPr marL="0" indent="0" algn="just">
              <a:buClrTx/>
              <a:buNone/>
            </a:pPr>
            <a:r>
              <a:rPr lang="it-IT" dirty="0">
                <a:solidFill>
                  <a:schemeClr val="bg1"/>
                </a:solidFill>
                <a:latin typeface="Bookman Old Style" panose="02050604050505020204" pitchFamily="18" charset="0"/>
              </a:rPr>
              <a:t>                  Sd                               R                        Sr</a:t>
            </a:r>
          </a:p>
          <a:p>
            <a:pPr marL="0" indent="0" algn="just">
              <a:buClrTx/>
              <a:buNone/>
            </a:pPr>
            <a:r>
              <a:rPr lang="it-IT" dirty="0">
                <a:solidFill>
                  <a:schemeClr val="bg1"/>
                </a:solidFill>
                <a:latin typeface="Bookman Old Style" panose="02050604050505020204" pitchFamily="18" charset="0"/>
              </a:rPr>
              <a:t>             (Istruzione)                 (Risposta)               (Feedback)</a:t>
            </a:r>
          </a:p>
        </p:txBody>
      </p:sp>
      <p:cxnSp>
        <p:nvCxnSpPr>
          <p:cNvPr id="5" name="Connettore 2 4"/>
          <p:cNvCxnSpPr/>
          <p:nvPr/>
        </p:nvCxnSpPr>
        <p:spPr>
          <a:xfrm flipH="1">
            <a:off x="3172691" y="3408218"/>
            <a:ext cx="554182" cy="5680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 name="Connettore 2 6"/>
          <p:cNvCxnSpPr/>
          <p:nvPr/>
        </p:nvCxnSpPr>
        <p:spPr>
          <a:xfrm>
            <a:off x="5576582" y="3408218"/>
            <a:ext cx="0" cy="5680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Connettore 2 8"/>
          <p:cNvCxnSpPr/>
          <p:nvPr/>
        </p:nvCxnSpPr>
        <p:spPr>
          <a:xfrm>
            <a:off x="7245927" y="3408218"/>
            <a:ext cx="498764" cy="56803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46935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766482"/>
          </a:xfrm>
        </p:spPr>
        <p:txBody>
          <a:bodyPr/>
          <a:lstStyle/>
          <a:p>
            <a:pPr algn="ctr"/>
            <a:r>
              <a:rPr lang="it-IT" dirty="0">
                <a:solidFill>
                  <a:schemeClr val="accent1"/>
                </a:solidFill>
                <a:latin typeface="Bookman Old Style" panose="02050604050505020204" pitchFamily="18" charset="0"/>
              </a:rPr>
              <a:t>I RINFORZI</a:t>
            </a:r>
          </a:p>
        </p:txBody>
      </p:sp>
      <p:sp>
        <p:nvSpPr>
          <p:cNvPr id="3" name="Segnaposto contenuto 2"/>
          <p:cNvSpPr>
            <a:spLocks noGrp="1"/>
          </p:cNvSpPr>
          <p:nvPr>
            <p:ph idx="1"/>
          </p:nvPr>
        </p:nvSpPr>
        <p:spPr>
          <a:xfrm>
            <a:off x="1103312" y="1219200"/>
            <a:ext cx="8946541" cy="5029199"/>
          </a:xfrm>
        </p:spPr>
        <p:txBody>
          <a:bodyPr/>
          <a:lstStyle/>
          <a:p>
            <a:pPr marL="0" indent="0">
              <a:lnSpc>
                <a:spcPct val="200000"/>
              </a:lnSpc>
              <a:buNone/>
            </a:pPr>
            <a:r>
              <a:rPr lang="it-IT" dirty="0">
                <a:solidFill>
                  <a:schemeClr val="bg1"/>
                </a:solidFill>
                <a:latin typeface="Bookman Old Style" panose="02050604050505020204" pitchFamily="18" charset="0"/>
              </a:rPr>
              <a:t>Qualsiasi cosa sia gradita al soggetto; maggiori se ne hanno meglio è. Per identificarli si può chiedere ai familiari, osservare il soggetto nel tempo libero, offrire giochi/oggetti/attività e creare una lista.</a:t>
            </a:r>
          </a:p>
          <a:p>
            <a:pPr marL="0" indent="0">
              <a:lnSpc>
                <a:spcPct val="200000"/>
              </a:lnSpc>
              <a:buNone/>
            </a:pPr>
            <a:r>
              <a:rPr lang="it-IT" dirty="0">
                <a:solidFill>
                  <a:schemeClr val="bg1"/>
                </a:solidFill>
                <a:latin typeface="Bookman Old Style" panose="02050604050505020204" pitchFamily="18" charset="0"/>
              </a:rPr>
              <a:t>Si dividono in:</a:t>
            </a:r>
          </a:p>
          <a:p>
            <a:pPr>
              <a:lnSpc>
                <a:spcPct val="200000"/>
              </a:lnSpc>
              <a:buClrTx/>
              <a:buFont typeface="Arial" panose="020B0604020202020204" pitchFamily="34" charset="0"/>
              <a:buChar char="•"/>
            </a:pPr>
            <a:r>
              <a:rPr lang="it-IT" dirty="0">
                <a:solidFill>
                  <a:schemeClr val="bg1"/>
                </a:solidFill>
                <a:latin typeface="Bookman Old Style" panose="02050604050505020204" pitchFamily="18" charset="0"/>
              </a:rPr>
              <a:t>Commestibili</a:t>
            </a:r>
          </a:p>
          <a:p>
            <a:pPr>
              <a:lnSpc>
                <a:spcPct val="200000"/>
              </a:lnSpc>
              <a:buClrTx/>
              <a:buFont typeface="Arial" panose="020B0604020202020204" pitchFamily="34" charset="0"/>
              <a:buChar char="•"/>
            </a:pPr>
            <a:r>
              <a:rPr lang="it-IT" dirty="0">
                <a:solidFill>
                  <a:schemeClr val="bg1"/>
                </a:solidFill>
                <a:latin typeface="Bookman Old Style" panose="02050604050505020204" pitchFamily="18" charset="0"/>
              </a:rPr>
              <a:t>Sensoriali</a:t>
            </a:r>
          </a:p>
          <a:p>
            <a:pPr>
              <a:lnSpc>
                <a:spcPct val="200000"/>
              </a:lnSpc>
              <a:buClrTx/>
              <a:buFont typeface="Arial" panose="020B0604020202020204" pitchFamily="34" charset="0"/>
              <a:buChar char="•"/>
            </a:pPr>
            <a:r>
              <a:rPr lang="it-IT" dirty="0">
                <a:solidFill>
                  <a:schemeClr val="bg1"/>
                </a:solidFill>
                <a:latin typeface="Bookman Old Style" panose="02050604050505020204" pitchFamily="18" charset="0"/>
              </a:rPr>
              <a:t>Sociali</a:t>
            </a:r>
          </a:p>
        </p:txBody>
      </p:sp>
    </p:spTree>
    <p:extLst>
      <p:ext uri="{BB962C8B-B14F-4D97-AF65-F5344CB8AC3E}">
        <p14:creationId xmlns:p14="http://schemas.microsoft.com/office/powerpoint/2010/main" val="643679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a:xfrm>
            <a:off x="1103312" y="300318"/>
            <a:ext cx="8947522" cy="918882"/>
          </a:xfrm>
        </p:spPr>
        <p:txBody>
          <a:bodyPr/>
          <a:lstStyle/>
          <a:p>
            <a:pPr algn="ctr"/>
            <a:r>
              <a:rPr lang="it-IT" dirty="0">
                <a:solidFill>
                  <a:schemeClr val="accent5">
                    <a:lumMod val="75000"/>
                  </a:schemeClr>
                </a:solidFill>
                <a:latin typeface="Bookman Old Style" panose="02050604050505020204" pitchFamily="18" charset="0"/>
              </a:rPr>
              <a:t>LIVELLO BASE</a:t>
            </a:r>
          </a:p>
        </p:txBody>
      </p:sp>
      <p:sp>
        <p:nvSpPr>
          <p:cNvPr id="3" name="Segnaposto contenuto 2"/>
          <p:cNvSpPr>
            <a:spLocks noGrp="1"/>
          </p:cNvSpPr>
          <p:nvPr>
            <p:ph idx="1"/>
          </p:nvPr>
        </p:nvSpPr>
        <p:spPr>
          <a:xfrm>
            <a:off x="1103312" y="1219200"/>
            <a:ext cx="8946541" cy="5029199"/>
          </a:xfrm>
        </p:spPr>
        <p:txBody>
          <a:bodyPr/>
          <a:lstStyle/>
          <a:p>
            <a:pPr>
              <a:buClrTx/>
              <a:buFont typeface="Wingdings" panose="05000000000000000000" pitchFamily="2" charset="2"/>
              <a:buChar char="Ø"/>
            </a:pPr>
            <a:r>
              <a:rPr lang="it-IT" dirty="0">
                <a:solidFill>
                  <a:schemeClr val="bg1"/>
                </a:solidFill>
                <a:latin typeface="Bookman Old Style" panose="02050604050505020204" pitchFamily="18" charset="0"/>
              </a:rPr>
              <a:t>Basato sul repertorio di richieste e domande. </a:t>
            </a:r>
          </a:p>
          <a:p>
            <a:pPr marL="0" indent="0">
              <a:buClrTx/>
              <a:buNone/>
            </a:pPr>
            <a:r>
              <a:rPr lang="it-IT" dirty="0">
                <a:solidFill>
                  <a:schemeClr val="bg1"/>
                </a:solidFill>
                <a:latin typeface="Bookman Old Style" panose="02050604050505020204" pitchFamily="18" charset="0"/>
              </a:rPr>
              <a:t>    Aree di deficit: gli utenti non riescono in genere ad esprimere desideri e bisogni e generalmente non sanno richiedere più di 20 cose.</a:t>
            </a:r>
          </a:p>
          <a:p>
            <a:pPr marL="0" indent="0">
              <a:buClrTx/>
              <a:buNone/>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Difficilmente iniziano la comunicazione</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Possono avere qualche (o molte) capacità in altre aree come recettivo, tact etc. ma non parlano spesso per primi spontaneamente.</a:t>
            </a:r>
          </a:p>
          <a:p>
            <a:endParaRPr lang="it-IT" dirty="0"/>
          </a:p>
          <a:p>
            <a:endParaRPr lang="it-IT" dirty="0"/>
          </a:p>
          <a:p>
            <a:endParaRPr lang="it-IT" dirty="0"/>
          </a:p>
        </p:txBody>
      </p:sp>
    </p:spTree>
    <p:extLst>
      <p:ext uri="{BB962C8B-B14F-4D97-AF65-F5344CB8AC3E}">
        <p14:creationId xmlns:p14="http://schemas.microsoft.com/office/powerpoint/2010/main" val="2896835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891173"/>
          </a:xfrm>
        </p:spPr>
        <p:txBody>
          <a:bodyPr/>
          <a:lstStyle/>
          <a:p>
            <a:pPr algn="ctr"/>
            <a:r>
              <a:rPr lang="it-IT" dirty="0">
                <a:solidFill>
                  <a:srgbClr val="FFC000"/>
                </a:solidFill>
                <a:latin typeface="Bookman Old Style" panose="02050604050505020204" pitchFamily="18" charset="0"/>
              </a:rPr>
              <a:t>LIVELLO INTERMEDIO</a:t>
            </a:r>
          </a:p>
        </p:txBody>
      </p:sp>
      <p:sp>
        <p:nvSpPr>
          <p:cNvPr id="3" name="Segnaposto contenuto 2"/>
          <p:cNvSpPr>
            <a:spLocks noGrp="1"/>
          </p:cNvSpPr>
          <p:nvPr>
            <p:ph idx="1"/>
          </p:nvPr>
        </p:nvSpPr>
        <p:spPr>
          <a:xfrm>
            <a:off x="1103312" y="1343892"/>
            <a:ext cx="8946541" cy="4904508"/>
          </a:xfrm>
        </p:spPr>
        <p:txBody>
          <a:bodyPr/>
          <a:lstStyle/>
          <a:p>
            <a:pPr>
              <a:buClrTx/>
              <a:buFont typeface="Wingdings" panose="05000000000000000000" pitchFamily="2" charset="2"/>
              <a:buChar char="Ø"/>
            </a:pPr>
            <a:r>
              <a:rPr lang="it-IT" dirty="0">
                <a:solidFill>
                  <a:schemeClr val="bg1"/>
                </a:solidFill>
                <a:latin typeface="Bookman Old Style" panose="02050604050505020204" pitchFamily="18" charset="0"/>
              </a:rPr>
              <a:t>Forte repertorio nel richiedere cose e, a volte, azioni.</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Aree di deficit: richiedere cose che non trovano, chiedere con aggettivi, preposizioni, frasi, richiedere attenzione, informazioni etc.</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Generalmente hanno molte risposte in aree come tact, intraverbale, recettivo etc.</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Vari livelli di profili intermedi</a:t>
            </a:r>
          </a:p>
        </p:txBody>
      </p:sp>
    </p:spTree>
    <p:extLst>
      <p:ext uri="{BB962C8B-B14F-4D97-AF65-F5344CB8AC3E}">
        <p14:creationId xmlns:p14="http://schemas.microsoft.com/office/powerpoint/2010/main" val="3029647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766482"/>
          </a:xfrm>
        </p:spPr>
        <p:txBody>
          <a:bodyPr/>
          <a:lstStyle/>
          <a:p>
            <a:pPr algn="ctr"/>
            <a:r>
              <a:rPr lang="it-IT" dirty="0">
                <a:solidFill>
                  <a:schemeClr val="accent1"/>
                </a:solidFill>
                <a:latin typeface="Bookman Old Style" panose="02050604050505020204" pitchFamily="18" charset="0"/>
              </a:rPr>
              <a:t>LIVELLO AVANZATO</a:t>
            </a:r>
          </a:p>
        </p:txBody>
      </p:sp>
      <p:sp>
        <p:nvSpPr>
          <p:cNvPr id="3" name="Segnaposto contenuto 2"/>
          <p:cNvSpPr>
            <a:spLocks noGrp="1"/>
          </p:cNvSpPr>
          <p:nvPr>
            <p:ph idx="1"/>
          </p:nvPr>
        </p:nvSpPr>
        <p:spPr>
          <a:xfrm>
            <a:off x="1103312" y="1219200"/>
            <a:ext cx="8946541" cy="5029199"/>
          </a:xfrm>
        </p:spPr>
        <p:txBody>
          <a:bodyPr/>
          <a:lstStyle/>
          <a:p>
            <a:pPr>
              <a:buClrTx/>
              <a:buFont typeface="Wingdings" panose="05000000000000000000" pitchFamily="2" charset="2"/>
              <a:buChar char="Ø"/>
            </a:pPr>
            <a:r>
              <a:rPr lang="it-IT" dirty="0">
                <a:solidFill>
                  <a:schemeClr val="bg1"/>
                </a:solidFill>
                <a:latin typeface="Bookman Old Style" panose="02050604050505020204" pitchFamily="18" charset="0"/>
              </a:rPr>
              <a:t>Generalmente è presente un vasto repertorio di richieste.</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Aree di deficit: richieste di informazioni future, con preposizioni, avverbi </a:t>
            </a:r>
            <a:r>
              <a:rPr lang="it-IT" dirty="0" err="1">
                <a:solidFill>
                  <a:schemeClr val="bg1"/>
                </a:solidFill>
                <a:latin typeface="Bookman Old Style" panose="02050604050505020204" pitchFamily="18" charset="0"/>
              </a:rPr>
              <a:t>etc</a:t>
            </a:r>
            <a:r>
              <a:rPr lang="it-IT" dirty="0">
                <a:solidFill>
                  <a:schemeClr val="bg1"/>
                </a:solidFill>
                <a:latin typeface="Bookman Old Style" panose="02050604050505020204" pitchFamily="18" charset="0"/>
              </a:rPr>
              <a:t>; fare nuove domande e parlare di eventi passato; conversazione con scambi multipli con varie richieste e </a:t>
            </a:r>
            <a:r>
              <a:rPr lang="it-IT" dirty="0" err="1">
                <a:solidFill>
                  <a:schemeClr val="bg1"/>
                </a:solidFill>
                <a:latin typeface="Bookman Old Style" panose="02050604050505020204" pitchFamily="18" charset="0"/>
              </a:rPr>
              <a:t>intraverbali</a:t>
            </a:r>
            <a:r>
              <a:rPr lang="it-IT" dirty="0">
                <a:solidFill>
                  <a:schemeClr val="bg1"/>
                </a:solidFill>
                <a:latin typeface="Bookman Old Style" panose="02050604050505020204" pitchFamily="18" charset="0"/>
              </a:rPr>
              <a:t> su un argomento</a:t>
            </a:r>
          </a:p>
          <a:p>
            <a:pPr>
              <a:buClrTx/>
              <a:buFont typeface="Wingdings" panose="05000000000000000000" pitchFamily="2" charset="2"/>
              <a:buChar char="Ø"/>
            </a:pPr>
            <a:endParaRPr lang="it-IT" dirty="0">
              <a:solidFill>
                <a:schemeClr val="bg1"/>
              </a:solidFill>
              <a:latin typeface="Bookman Old Style" panose="02050604050505020204" pitchFamily="18" charset="0"/>
            </a:endParaRPr>
          </a:p>
          <a:p>
            <a:pPr>
              <a:buClrTx/>
              <a:buFont typeface="Wingdings" panose="05000000000000000000" pitchFamily="2" charset="2"/>
              <a:buChar char="Ø"/>
            </a:pPr>
            <a:r>
              <a:rPr lang="it-IT" dirty="0">
                <a:solidFill>
                  <a:schemeClr val="bg1"/>
                </a:solidFill>
                <a:latin typeface="Bookman Old Style" panose="02050604050505020204" pitchFamily="18" charset="0"/>
              </a:rPr>
              <a:t>Vari livelli di profili avanzati</a:t>
            </a:r>
          </a:p>
        </p:txBody>
      </p:sp>
    </p:spTree>
    <p:extLst>
      <p:ext uri="{BB962C8B-B14F-4D97-AF65-F5344CB8AC3E}">
        <p14:creationId xmlns:p14="http://schemas.microsoft.com/office/powerpoint/2010/main" val="5816700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 name="Picture 9">
            <a:extLst>
              <a:ext uri="{FF2B5EF4-FFF2-40B4-BE49-F238E27FC236}">
                <a16:creationId xmlns:a16="http://schemas.microsoft.com/office/drawing/2014/main" id="{41B68C77-138E-4BF7-A276-BD0C78A4219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31" name="Picture 11">
            <a:extLst>
              <a:ext uri="{FF2B5EF4-FFF2-40B4-BE49-F238E27FC236}">
                <a16:creationId xmlns:a16="http://schemas.microsoft.com/office/drawing/2014/main" id="{7C268552-D473-46ED-B1B8-422042C4DEF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32" name="Oval 13">
            <a:extLst>
              <a:ext uri="{FF2B5EF4-FFF2-40B4-BE49-F238E27FC236}">
                <a16:creationId xmlns:a16="http://schemas.microsoft.com/office/drawing/2014/main" id="{4AC0CD9D-7610-4620-93B4-798CCD9AB5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3" name="Picture 15">
            <a:extLst>
              <a:ext uri="{FF2B5EF4-FFF2-40B4-BE49-F238E27FC236}">
                <a16:creationId xmlns:a16="http://schemas.microsoft.com/office/drawing/2014/main" id="{B9238B3E-24AA-439A-B527-6C5DF6D7214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4" name="Picture 17">
            <a:extLst>
              <a:ext uri="{FF2B5EF4-FFF2-40B4-BE49-F238E27FC236}">
                <a16:creationId xmlns:a16="http://schemas.microsoft.com/office/drawing/2014/main" id="{69F01145-BEA3-4CBF-AA21-10077B948CA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35" name="Rectangle 19">
            <a:extLst>
              <a:ext uri="{FF2B5EF4-FFF2-40B4-BE49-F238E27FC236}">
                <a16:creationId xmlns:a16="http://schemas.microsoft.com/office/drawing/2014/main" id="{DE4D62F9-188E-4530-84C2-24BDEE4BEB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 name="Rectangle 21">
            <a:extLst>
              <a:ext uri="{FF2B5EF4-FFF2-40B4-BE49-F238E27FC236}">
                <a16:creationId xmlns:a16="http://schemas.microsoft.com/office/drawing/2014/main" id="{B4AAD3FD-83A5-4B89-9F8F-01B887086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37" name="Freeform 31">
            <a:extLst>
              <a:ext uri="{FF2B5EF4-FFF2-40B4-BE49-F238E27FC236}">
                <a16:creationId xmlns:a16="http://schemas.microsoft.com/office/drawing/2014/main" id="{61752F1D-FC0F-4103-9584-630E643CCD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38" name="Freeform: Shape 25">
            <a:extLst>
              <a:ext uri="{FF2B5EF4-FFF2-40B4-BE49-F238E27FC236}">
                <a16:creationId xmlns:a16="http://schemas.microsoft.com/office/drawing/2014/main" id="{70151CB7-E7DE-4917-B831-01DF9CE01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6772 h 6985200"/>
              <a:gd name="connsiteX6" fmla="*/ 1 w 6858001"/>
              <a:gd name="connsiteY6" fmla="*/ 886772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6772"/>
                </a:lnTo>
                <a:lnTo>
                  <a:pt x="1" y="886772"/>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ln>
            <a:noFill/>
          </a:ln>
        </p:spPr>
      </p:sp>
      <p:sp>
        <p:nvSpPr>
          <p:cNvPr id="39" name="Rectangle 27">
            <a:extLst>
              <a:ext uri="{FF2B5EF4-FFF2-40B4-BE49-F238E27FC236}">
                <a16:creationId xmlns:a16="http://schemas.microsoft.com/office/drawing/2014/main" id="{A92A1116-1C84-41DF-B803-1F7B0883EC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asellaDiTesto 2">
            <a:extLst>
              <a:ext uri="{FF2B5EF4-FFF2-40B4-BE49-F238E27FC236}">
                <a16:creationId xmlns:a16="http://schemas.microsoft.com/office/drawing/2014/main" id="{D7F19AFA-0BE1-9CEA-13DD-0B6BAC903FC8}"/>
              </a:ext>
            </a:extLst>
          </p:cNvPr>
          <p:cNvSpPr txBox="1"/>
          <p:nvPr/>
        </p:nvSpPr>
        <p:spPr>
          <a:xfrm>
            <a:off x="648931" y="1216058"/>
            <a:ext cx="4166509" cy="5007761"/>
          </a:xfrm>
          <a:prstGeom prst="rect">
            <a:avLst/>
          </a:prstGeom>
        </p:spPr>
        <p:txBody>
          <a:bodyPr vert="horz" lIns="91440" tIns="45720" rIns="91440" bIns="45720" rtlCol="0">
            <a:noAutofit/>
          </a:bodyPr>
          <a:lstStyle/>
          <a:p>
            <a:pPr>
              <a:spcBef>
                <a:spcPts val="1000"/>
              </a:spcBef>
              <a:buClr>
                <a:schemeClr val="bg2">
                  <a:lumMod val="40000"/>
                  <a:lumOff val="60000"/>
                </a:schemeClr>
              </a:buClr>
              <a:buSzPct val="80000"/>
              <a:buFont typeface="Wingdings 3" charset="2"/>
              <a:buChar char=""/>
            </a:pPr>
            <a:r>
              <a:rPr lang="en-US" sz="2400" dirty="0">
                <a:solidFill>
                  <a:srgbClr val="EBEBEB"/>
                </a:solidFill>
                <a:latin typeface="+mj-lt"/>
                <a:ea typeface="+mj-ea"/>
                <a:cs typeface="+mj-cs"/>
              </a:rPr>
              <a:t>L</a:t>
            </a:r>
            <a:r>
              <a:rPr kumimoji="0" lang="en-US" sz="2400" u="none" strike="noStrike" cap="none" spc="0" normalizeH="0" baseline="0" noProof="0" dirty="0">
                <a:ln>
                  <a:noFill/>
                </a:ln>
                <a:solidFill>
                  <a:srgbClr val="EBEBEB"/>
                </a:solidFill>
                <a:effectLst/>
                <a:uLnTx/>
                <a:uFillTx/>
                <a:latin typeface="+mj-lt"/>
                <a:ea typeface="+mj-ea"/>
                <a:cs typeface="+mj-cs"/>
              </a:rPr>
              <a:t>'</a:t>
            </a:r>
            <a:r>
              <a:rPr kumimoji="0" lang="en-US" sz="2400" u="none" strike="noStrike" cap="none" spc="0" normalizeH="0" baseline="0" noProof="0" dirty="0" err="1">
                <a:ln>
                  <a:noFill/>
                </a:ln>
                <a:solidFill>
                  <a:srgbClr val="EBEBEB"/>
                </a:solidFill>
                <a:effectLst/>
                <a:uLnTx/>
                <a:uFillTx/>
                <a:latin typeface="+mj-lt"/>
                <a:ea typeface="+mj-ea"/>
                <a:cs typeface="+mj-cs"/>
              </a:rPr>
              <a:t>esperienza</a:t>
            </a:r>
            <a:r>
              <a:rPr kumimoji="0" lang="en-US" sz="2400" u="none" strike="noStrike" cap="none" spc="0" normalizeH="0" baseline="0" noProof="0" dirty="0">
                <a:ln>
                  <a:noFill/>
                </a:ln>
                <a:solidFill>
                  <a:srgbClr val="EBEBEB"/>
                </a:solidFill>
                <a:effectLst/>
                <a:uLnTx/>
                <a:uFillTx/>
                <a:latin typeface="+mj-lt"/>
                <a:ea typeface="+mj-ea"/>
                <a:cs typeface="+mj-cs"/>
              </a:rPr>
              <a:t> di </a:t>
            </a:r>
            <a:r>
              <a:rPr kumimoji="0" lang="en-US" sz="2400" u="none" strike="noStrike" cap="none" spc="0" normalizeH="0" baseline="0" noProof="0" dirty="0" err="1">
                <a:ln>
                  <a:noFill/>
                </a:ln>
                <a:solidFill>
                  <a:srgbClr val="EBEBEB"/>
                </a:solidFill>
                <a:effectLst/>
                <a:uLnTx/>
                <a:uFillTx/>
                <a:latin typeface="+mj-lt"/>
                <a:ea typeface="+mj-ea"/>
                <a:cs typeface="+mj-cs"/>
              </a:rPr>
              <a:t>molti</a:t>
            </a:r>
            <a:r>
              <a:rPr kumimoji="0" lang="en-US" sz="2400" u="none" strike="noStrike" cap="none" spc="0" normalizeH="0" baseline="0" noProof="0" dirty="0">
                <a:ln>
                  <a:noFill/>
                </a:ln>
                <a:solidFill>
                  <a:srgbClr val="EBEBEB"/>
                </a:solidFill>
                <a:effectLst/>
                <a:uLnTx/>
                <a:uFillTx/>
                <a:latin typeface="+mj-lt"/>
                <a:ea typeface="+mj-ea"/>
                <a:cs typeface="+mj-cs"/>
              </a:rPr>
              <a:t> anni di </a:t>
            </a:r>
            <a:r>
              <a:rPr kumimoji="0" lang="en-US" sz="2400" u="none" strike="noStrike" cap="none" spc="0" normalizeH="0" baseline="0" noProof="0" dirty="0" err="1">
                <a:ln>
                  <a:noFill/>
                </a:ln>
                <a:solidFill>
                  <a:srgbClr val="EBEBEB"/>
                </a:solidFill>
                <a:effectLst/>
                <a:uLnTx/>
                <a:uFillTx/>
                <a:latin typeface="+mj-lt"/>
                <a:ea typeface="+mj-ea"/>
                <a:cs typeface="+mj-cs"/>
              </a:rPr>
              <a:t>ricerca</a:t>
            </a:r>
            <a:r>
              <a:rPr kumimoji="0" lang="en-US" sz="2400" u="none" strike="noStrike" cap="none" spc="0" normalizeH="0" baseline="0" noProof="0" dirty="0">
                <a:ln>
                  <a:noFill/>
                </a:ln>
                <a:solidFill>
                  <a:srgbClr val="EBEBEB"/>
                </a:solidFill>
                <a:effectLst/>
                <a:uLnTx/>
                <a:uFillTx/>
                <a:latin typeface="+mj-lt"/>
                <a:ea typeface="+mj-ea"/>
                <a:cs typeface="+mj-cs"/>
              </a:rPr>
              <a:t> in </a:t>
            </a:r>
            <a:r>
              <a:rPr kumimoji="0" lang="en-US" sz="2400" u="none" strike="noStrike" cap="none" spc="0" normalizeH="0" baseline="0" noProof="0" dirty="0" err="1">
                <a:ln>
                  <a:noFill/>
                </a:ln>
                <a:solidFill>
                  <a:srgbClr val="EBEBEB"/>
                </a:solidFill>
                <a:effectLst/>
                <a:uLnTx/>
                <a:uFillTx/>
                <a:latin typeface="+mj-lt"/>
                <a:ea typeface="+mj-ea"/>
                <a:cs typeface="+mj-cs"/>
              </a:rPr>
              <a:t>ambito</a:t>
            </a:r>
            <a:r>
              <a:rPr kumimoji="0" lang="en-US" sz="2400" u="none" strike="noStrike" cap="none" spc="0" normalizeH="0" baseline="0" noProof="0" dirty="0">
                <a:ln>
                  <a:noFill/>
                </a:ln>
                <a:solidFill>
                  <a:srgbClr val="EBEBEB"/>
                </a:solidFill>
                <a:effectLst/>
                <a:uLnTx/>
                <a:uFillTx/>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scientifico</a:t>
            </a:r>
            <a:r>
              <a:rPr kumimoji="0" lang="en-US" sz="2400" u="none" strike="noStrike" cap="none" spc="0" normalizeH="0" baseline="0" noProof="0" dirty="0">
                <a:ln>
                  <a:noFill/>
                </a:ln>
                <a:solidFill>
                  <a:srgbClr val="EBEBEB"/>
                </a:solidFill>
                <a:effectLst/>
                <a:uLnTx/>
                <a:uFillTx/>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dell’analisi</a:t>
            </a:r>
            <a:r>
              <a:rPr kumimoji="0" lang="en-US" sz="2400" u="none" strike="noStrike" cap="none" spc="0" normalizeH="0" baseline="0" noProof="0" dirty="0">
                <a:ln>
                  <a:noFill/>
                </a:ln>
                <a:solidFill>
                  <a:srgbClr val="EBEBEB"/>
                </a:solidFill>
                <a:effectLst/>
                <a:uLnTx/>
                <a:uFillTx/>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applicata</a:t>
            </a:r>
            <a:r>
              <a:rPr kumimoji="0" lang="en-US" sz="2400" u="none" strike="noStrike" cap="none" spc="0" normalizeH="0" baseline="0" noProof="0" dirty="0">
                <a:ln>
                  <a:noFill/>
                </a:ln>
                <a:solidFill>
                  <a:srgbClr val="EBEBEB"/>
                </a:solidFill>
                <a:effectLst/>
                <a:uLnTx/>
                <a:uFillTx/>
                <a:latin typeface="+mj-lt"/>
                <a:ea typeface="+mj-ea"/>
                <a:cs typeface="+mj-cs"/>
              </a:rPr>
              <a:t> del </a:t>
            </a:r>
            <a:r>
              <a:rPr kumimoji="0" lang="en-US" sz="2400" u="none" strike="noStrike" cap="none" spc="0" normalizeH="0" baseline="0" noProof="0" dirty="0" err="1">
                <a:ln>
                  <a:noFill/>
                </a:ln>
                <a:solidFill>
                  <a:srgbClr val="EBEBEB"/>
                </a:solidFill>
                <a:effectLst/>
                <a:uLnTx/>
                <a:uFillTx/>
                <a:latin typeface="+mj-lt"/>
                <a:ea typeface="+mj-ea"/>
                <a:cs typeface="+mj-cs"/>
              </a:rPr>
              <a:t>comportamento</a:t>
            </a:r>
            <a:r>
              <a:rPr kumimoji="0" lang="en-US" sz="2400" u="none" strike="noStrike" cap="none" spc="0" normalizeH="0" baseline="0" noProof="0" dirty="0">
                <a:ln>
                  <a:noFill/>
                </a:ln>
                <a:solidFill>
                  <a:srgbClr val="EBEBEB"/>
                </a:solidFill>
                <a:effectLst/>
                <a:uLnTx/>
                <a:uFillTx/>
                <a:latin typeface="+mj-lt"/>
                <a:ea typeface="+mj-ea"/>
                <a:cs typeface="+mj-cs"/>
              </a:rPr>
              <a:t> ha </a:t>
            </a:r>
            <a:r>
              <a:rPr kumimoji="0" lang="en-US" sz="2400" u="none" strike="noStrike" cap="none" spc="0" normalizeH="0" baseline="0" noProof="0" dirty="0" err="1">
                <a:ln>
                  <a:noFill/>
                </a:ln>
                <a:solidFill>
                  <a:srgbClr val="EBEBEB"/>
                </a:solidFill>
                <a:effectLst/>
                <a:uLnTx/>
                <a:uFillTx/>
                <a:latin typeface="+mj-lt"/>
                <a:ea typeface="+mj-ea"/>
                <a:cs typeface="+mj-cs"/>
              </a:rPr>
              <a:t>portato</a:t>
            </a:r>
            <a:r>
              <a:rPr kumimoji="0" lang="en-US" sz="2400" u="none" strike="noStrike" cap="none" spc="0" normalizeH="0" baseline="0" noProof="0" dirty="0">
                <a:ln>
                  <a:noFill/>
                </a:ln>
                <a:solidFill>
                  <a:srgbClr val="EBEBEB"/>
                </a:solidFill>
                <a:effectLst/>
                <a:uLnTx/>
                <a:uFillTx/>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alla</a:t>
            </a:r>
            <a:r>
              <a:rPr kumimoji="0" lang="en-US" sz="2400" u="none" strike="noStrike" cap="none" spc="0" normalizeH="0" baseline="0" noProof="0" dirty="0">
                <a:ln>
                  <a:noFill/>
                </a:ln>
                <a:solidFill>
                  <a:srgbClr val="EBEBEB"/>
                </a:solidFill>
                <a:effectLst/>
                <a:uLnTx/>
                <a:uFillTx/>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conclusione</a:t>
            </a:r>
            <a:r>
              <a:rPr kumimoji="0" lang="en-US" sz="2400" u="none" strike="noStrike" cap="none" spc="0" normalizeH="0" baseline="0" noProof="0" dirty="0">
                <a:ln>
                  <a:noFill/>
                </a:ln>
                <a:solidFill>
                  <a:srgbClr val="EBEBEB"/>
                </a:solidFill>
                <a:effectLst/>
                <a:uLnTx/>
                <a:uFillTx/>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che</a:t>
            </a:r>
            <a:r>
              <a:rPr kumimoji="0" lang="en-US" sz="2400" u="none" strike="noStrike" cap="none" spc="0" normalizeH="0" baseline="0" noProof="0" dirty="0">
                <a:ln>
                  <a:noFill/>
                </a:ln>
                <a:solidFill>
                  <a:srgbClr val="EBEBEB"/>
                </a:solidFill>
                <a:effectLst/>
                <a:uLnTx/>
                <a:uFillTx/>
                <a:latin typeface="+mj-lt"/>
                <a:ea typeface="+mj-ea"/>
                <a:cs typeface="+mj-cs"/>
              </a:rPr>
              <a:t> la persona con </a:t>
            </a:r>
            <a:r>
              <a:rPr kumimoji="0" lang="en-US" sz="2400" u="none" strike="noStrike" cap="none" spc="0" normalizeH="0" baseline="0" noProof="0" dirty="0" err="1">
                <a:ln>
                  <a:noFill/>
                </a:ln>
                <a:solidFill>
                  <a:srgbClr val="EBEBEB"/>
                </a:solidFill>
                <a:effectLst/>
                <a:uLnTx/>
                <a:uFillTx/>
                <a:latin typeface="+mj-lt"/>
                <a:ea typeface="+mj-ea"/>
                <a:cs typeface="+mj-cs"/>
              </a:rPr>
              <a:t>autismo</a:t>
            </a:r>
            <a:r>
              <a:rPr kumimoji="0" lang="en-US" sz="2400" u="none" strike="noStrike" cap="none" spc="0" normalizeH="0" baseline="0" noProof="0" dirty="0">
                <a:ln>
                  <a:noFill/>
                </a:ln>
                <a:solidFill>
                  <a:srgbClr val="EBEBEB"/>
                </a:solidFill>
                <a:effectLst/>
                <a:uLnTx/>
                <a:uFillTx/>
                <a:latin typeface="+mj-lt"/>
                <a:ea typeface="+mj-ea"/>
                <a:cs typeface="+mj-cs"/>
              </a:rPr>
              <a:t> ha </a:t>
            </a:r>
            <a:r>
              <a:rPr kumimoji="0" lang="en-US" sz="2400" u="none" strike="noStrike" cap="none" spc="0" normalizeH="0" baseline="0" noProof="0" dirty="0" err="1">
                <a:ln>
                  <a:noFill/>
                </a:ln>
                <a:solidFill>
                  <a:srgbClr val="EBEBEB"/>
                </a:solidFill>
                <a:effectLst/>
                <a:uLnTx/>
                <a:uFillTx/>
                <a:latin typeface="+mj-lt"/>
                <a:ea typeface="+mj-ea"/>
                <a:cs typeface="+mj-cs"/>
              </a:rPr>
              <a:t>bisogno</a:t>
            </a:r>
            <a:r>
              <a:rPr kumimoji="0" lang="en-US" sz="2400" u="none" strike="noStrike" cap="none" spc="0" normalizeH="0" baseline="0" noProof="0" dirty="0">
                <a:ln>
                  <a:noFill/>
                </a:ln>
                <a:solidFill>
                  <a:srgbClr val="EBEBEB"/>
                </a:solidFill>
                <a:effectLst/>
                <a:uLnTx/>
                <a:uFillTx/>
                <a:latin typeface="+mj-lt"/>
                <a:ea typeface="+mj-ea"/>
                <a:cs typeface="+mj-cs"/>
              </a:rPr>
              <a:t> di </a:t>
            </a:r>
            <a:r>
              <a:rPr kumimoji="0" lang="en-US" sz="2400" u="none" strike="noStrike" cap="none" spc="0" normalizeH="0" baseline="0" noProof="0" dirty="0" err="1">
                <a:ln>
                  <a:noFill/>
                </a:ln>
                <a:solidFill>
                  <a:srgbClr val="EBEBEB"/>
                </a:solidFill>
                <a:effectLst/>
                <a:uLnTx/>
                <a:uFillTx/>
                <a:latin typeface="+mj-lt"/>
                <a:ea typeface="+mj-ea"/>
                <a:cs typeface="+mj-cs"/>
              </a:rPr>
              <a:t>una</a:t>
            </a:r>
            <a:r>
              <a:rPr lang="en-US" sz="2400" dirty="0">
                <a:solidFill>
                  <a:srgbClr val="EBEBEB"/>
                </a:solidFill>
                <a:latin typeface="+mj-lt"/>
                <a:ea typeface="+mj-ea"/>
                <a:cs typeface="+mj-cs"/>
              </a:rPr>
              <a:t> </a:t>
            </a:r>
            <a:r>
              <a:rPr lang="en-US" sz="2400" dirty="0" err="1">
                <a:solidFill>
                  <a:srgbClr val="EBEBEB"/>
                </a:solidFill>
                <a:latin typeface="+mj-lt"/>
                <a:ea typeface="+mj-ea"/>
                <a:cs typeface="+mj-cs"/>
              </a:rPr>
              <a:t>strutturazione</a:t>
            </a:r>
            <a:r>
              <a:rPr lang="en-US" sz="2400" dirty="0">
                <a:solidFill>
                  <a:srgbClr val="EBEBEB"/>
                </a:solidFill>
                <a:latin typeface="+mj-lt"/>
                <a:ea typeface="+mj-ea"/>
                <a:cs typeface="+mj-cs"/>
              </a:rPr>
              <a:t>  </a:t>
            </a:r>
            <a:r>
              <a:rPr kumimoji="0" lang="en-US" sz="2400" u="none" strike="noStrike" cap="none" spc="0" normalizeH="0" baseline="0" noProof="0" dirty="0" err="1">
                <a:ln>
                  <a:noFill/>
                </a:ln>
                <a:solidFill>
                  <a:srgbClr val="EBEBEB"/>
                </a:solidFill>
                <a:effectLst/>
                <a:uLnTx/>
                <a:uFillTx/>
                <a:latin typeface="+mj-lt"/>
                <a:ea typeface="+mj-ea"/>
                <a:cs typeface="+mj-cs"/>
              </a:rPr>
              <a:t>dell’ambiente</a:t>
            </a:r>
            <a:r>
              <a:rPr kumimoji="0" lang="en-US" sz="2400" u="none" strike="noStrike" cap="none" spc="0" normalizeH="0" baseline="0" noProof="0" dirty="0">
                <a:ln>
                  <a:noFill/>
                </a:ln>
                <a:solidFill>
                  <a:srgbClr val="EBEBEB"/>
                </a:solidFill>
                <a:effectLst/>
                <a:uLnTx/>
                <a:uFillTx/>
                <a:latin typeface="+mj-lt"/>
                <a:ea typeface="+mj-ea"/>
                <a:cs typeface="+mj-cs"/>
              </a:rPr>
              <a:t> per </a:t>
            </a:r>
            <a:r>
              <a:rPr kumimoji="0" lang="en-US" sz="2400" u="none" strike="noStrike" cap="none" spc="0" normalizeH="0" baseline="0" noProof="0" dirty="0" err="1">
                <a:ln>
                  <a:noFill/>
                </a:ln>
                <a:solidFill>
                  <a:srgbClr val="EBEBEB"/>
                </a:solidFill>
                <a:effectLst/>
                <a:uLnTx/>
                <a:uFillTx/>
                <a:latin typeface="+mj-lt"/>
                <a:ea typeface="+mj-ea"/>
                <a:cs typeface="+mj-cs"/>
              </a:rPr>
              <a:t>orientarsi</a:t>
            </a:r>
            <a:r>
              <a:rPr kumimoji="0" lang="en-US" sz="2400" u="none" strike="noStrike" cap="none" spc="0" normalizeH="0" baseline="0" noProof="0" dirty="0">
                <a:ln>
                  <a:noFill/>
                </a:ln>
                <a:solidFill>
                  <a:srgbClr val="EBEBEB"/>
                </a:solidFill>
                <a:effectLst/>
                <a:uLnTx/>
                <a:uFillTx/>
                <a:latin typeface="+mj-lt"/>
                <a:ea typeface="+mj-ea"/>
                <a:cs typeface="+mj-cs"/>
              </a:rPr>
              <a:t> e </a:t>
            </a:r>
            <a:r>
              <a:rPr kumimoji="0" lang="en-US" sz="2400" u="none" strike="noStrike" cap="none" spc="0" normalizeH="0" baseline="0" noProof="0" dirty="0" err="1">
                <a:ln>
                  <a:noFill/>
                </a:ln>
                <a:solidFill>
                  <a:srgbClr val="EBEBEB"/>
                </a:solidFill>
                <a:effectLst/>
                <a:uLnTx/>
                <a:uFillTx/>
                <a:latin typeface="+mj-lt"/>
                <a:ea typeface="+mj-ea"/>
                <a:cs typeface="+mj-cs"/>
              </a:rPr>
              <a:t>controllarsi</a:t>
            </a:r>
            <a:r>
              <a:rPr kumimoji="0" lang="en-US" sz="2400" u="none" strike="noStrike" cap="none" spc="0" normalizeH="0" baseline="0" noProof="0" dirty="0">
                <a:ln>
                  <a:noFill/>
                </a:ln>
                <a:solidFill>
                  <a:srgbClr val="EBEBEB"/>
                </a:solidFill>
                <a:effectLst/>
                <a:uLnTx/>
                <a:uFillTx/>
                <a:latin typeface="+mj-lt"/>
                <a:ea typeface="+mj-ea"/>
                <a:cs typeface="+mj-cs"/>
              </a:rPr>
              <a:t>.</a:t>
            </a:r>
            <a:endParaRPr lang="en-US" sz="2400" dirty="0">
              <a:solidFill>
                <a:srgbClr val="EBEBEB"/>
              </a:solidFill>
              <a:latin typeface="+mj-lt"/>
              <a:ea typeface="+mj-ea"/>
              <a:cs typeface="+mj-cs"/>
            </a:endParaRPr>
          </a:p>
        </p:txBody>
      </p:sp>
      <p:sp>
        <p:nvSpPr>
          <p:cNvPr id="7" name="CasellaDiTesto 6">
            <a:extLst>
              <a:ext uri="{FF2B5EF4-FFF2-40B4-BE49-F238E27FC236}">
                <a16:creationId xmlns:a16="http://schemas.microsoft.com/office/drawing/2014/main" id="{50638F32-6A0D-A09C-A5BE-476076F68221}"/>
              </a:ext>
            </a:extLst>
          </p:cNvPr>
          <p:cNvSpPr txBox="1"/>
          <p:nvPr/>
        </p:nvSpPr>
        <p:spPr>
          <a:xfrm>
            <a:off x="5652605" y="1362552"/>
            <a:ext cx="6094428" cy="2288832"/>
          </a:xfrm>
          <a:prstGeom prst="rect">
            <a:avLst/>
          </a:prstGeom>
          <a:noFill/>
        </p:spPr>
        <p:txBody>
          <a:bodyPr wrap="square">
            <a:spAutoFit/>
          </a:bodyPr>
          <a:lstStyle/>
          <a:p>
            <a:pPr marL="342900" marR="0" lvl="0" indent="-342900" algn="just" defTabSz="457200" rtl="0" eaLnBrk="1" fontAlgn="base" latinLnBrk="0" hangingPunct="1">
              <a:lnSpc>
                <a:spcPct val="80000"/>
              </a:lnSpc>
              <a:spcBef>
                <a:spcPts val="1000"/>
              </a:spcBef>
              <a:spcAft>
                <a:spcPct val="0"/>
              </a:spcAft>
              <a:buClr>
                <a:srgbClr val="FE8637"/>
              </a:buClr>
              <a:buSzTx/>
              <a:buFont typeface="Wingdings 3" panose="05040102010807070707" pitchFamily="18" charset="2"/>
              <a:buChar char=""/>
              <a:tabLst/>
              <a:defRPr/>
            </a:pPr>
            <a:r>
              <a:rPr kumimoji="0" lang="it-IT" altLang="it-IT" sz="2800" b="0" i="0" u="none" strike="noStrike" kern="1200" cap="none" spc="0" normalizeH="0" baseline="0" noProof="0" dirty="0">
                <a:ln>
                  <a:noFill/>
                </a:ln>
                <a:effectLst/>
                <a:uLnTx/>
                <a:uFillTx/>
                <a:latin typeface="Century Gothic" panose="020B0502020202020204"/>
                <a:ea typeface="+mn-ea"/>
                <a:cs typeface="+mn-cs"/>
              </a:rPr>
              <a:t>Buona parte dei comportamenti disadattivi nasce dalla </a:t>
            </a:r>
            <a:r>
              <a:rPr kumimoji="0" lang="it-IT" altLang="it-IT" sz="2800" b="0" i="1" u="none" strike="noStrike" kern="1200" cap="none" spc="0" normalizeH="0" baseline="0" noProof="0" dirty="0">
                <a:ln>
                  <a:noFill/>
                </a:ln>
                <a:effectLst/>
                <a:uLnTx/>
                <a:uFillTx/>
                <a:latin typeface="Century Gothic" panose="020B0502020202020204"/>
                <a:ea typeface="+mn-ea"/>
                <a:cs typeface="+mn-cs"/>
              </a:rPr>
              <a:t>confusione </a:t>
            </a:r>
            <a:r>
              <a:rPr kumimoji="0" lang="it-IT" altLang="it-IT" sz="2800" b="0" i="0" u="none" strike="noStrike" kern="1200" cap="none" spc="0" normalizeH="0" baseline="0" noProof="0" dirty="0">
                <a:ln>
                  <a:noFill/>
                </a:ln>
                <a:effectLst/>
                <a:uLnTx/>
                <a:uFillTx/>
                <a:latin typeface="Century Gothic" panose="020B0502020202020204"/>
                <a:ea typeface="+mn-ea"/>
                <a:cs typeface="+mn-cs"/>
              </a:rPr>
              <a:t>che l’ambiente presenta per la persona con autismo.</a:t>
            </a:r>
          </a:p>
          <a:p>
            <a:pPr marR="0" lvl="0" algn="just" defTabSz="457200" rtl="0" eaLnBrk="1" fontAlgn="base" latinLnBrk="0" hangingPunct="1">
              <a:lnSpc>
                <a:spcPct val="80000"/>
              </a:lnSpc>
              <a:spcBef>
                <a:spcPts val="1000"/>
              </a:spcBef>
              <a:spcAft>
                <a:spcPct val="0"/>
              </a:spcAft>
              <a:buClr>
                <a:srgbClr val="FE8637"/>
              </a:buClr>
              <a:buSzTx/>
              <a:tabLst/>
              <a:defRPr/>
            </a:pPr>
            <a:endParaRPr lang="it-IT" altLang="it-IT" sz="2800" dirty="0">
              <a:latin typeface="Century Gothic" panose="020B0502020202020204"/>
            </a:endParaRPr>
          </a:p>
        </p:txBody>
      </p:sp>
      <p:sp>
        <p:nvSpPr>
          <p:cNvPr id="17" name="CasellaDiTesto 16">
            <a:extLst>
              <a:ext uri="{FF2B5EF4-FFF2-40B4-BE49-F238E27FC236}">
                <a16:creationId xmlns:a16="http://schemas.microsoft.com/office/drawing/2014/main" id="{5D1E6D9F-14D7-C1D3-C584-B1AFBFD9AD17}"/>
              </a:ext>
            </a:extLst>
          </p:cNvPr>
          <p:cNvSpPr txBox="1"/>
          <p:nvPr/>
        </p:nvSpPr>
        <p:spPr>
          <a:xfrm>
            <a:off x="5593162" y="3178434"/>
            <a:ext cx="6516434" cy="1938992"/>
          </a:xfrm>
          <a:prstGeom prst="rect">
            <a:avLst/>
          </a:prstGeom>
          <a:noFill/>
        </p:spPr>
        <p:txBody>
          <a:bodyPr wrap="square">
            <a:spAutoFit/>
          </a:bodyPr>
          <a:lstStyle/>
          <a:p>
            <a:pPr marL="342900" marR="0" lvl="0" indent="-342900" algn="just" defTabSz="457200" rtl="0" eaLnBrk="1" fontAlgn="auto" latinLnBrk="0" hangingPunct="1">
              <a:lnSpc>
                <a:spcPct val="100000"/>
              </a:lnSpc>
              <a:spcBef>
                <a:spcPts val="1000"/>
              </a:spcBef>
              <a:spcAft>
                <a:spcPts val="0"/>
              </a:spcAft>
              <a:buClr>
                <a:srgbClr val="FE8637"/>
              </a:buClr>
              <a:buSzTx/>
              <a:buFont typeface="Wingdings 3" charset="2"/>
              <a:buChar char=""/>
              <a:tabLst/>
              <a:defRPr/>
            </a:pPr>
            <a:r>
              <a:rPr kumimoji="0" lang="it-IT" sz="20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Una  parte dei problemi di comportamento vengono dunque ridotti quando la persona con autismo incontra un ambiente organizzato in modo chiaro e comprensibile, anche attraverso l’utilizzo di supporti visivi alla comunicazione, secondo i principi dell’</a:t>
            </a:r>
            <a:r>
              <a:rPr kumimoji="0" lang="it-IT" sz="2000" b="0" i="1"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educazione strutturata</a:t>
            </a:r>
            <a:r>
              <a:rPr kumimoji="0" lang="it-IT" sz="20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 </a:t>
            </a:r>
          </a:p>
        </p:txBody>
      </p:sp>
    </p:spTree>
    <p:extLst>
      <p:ext uri="{BB962C8B-B14F-4D97-AF65-F5344CB8AC3E}">
        <p14:creationId xmlns:p14="http://schemas.microsoft.com/office/powerpoint/2010/main" val="2121641961"/>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28B8AF44-1E65-1C76-2273-FE47BD5623F8}"/>
              </a:ext>
            </a:extLst>
          </p:cNvPr>
          <p:cNvSpPr>
            <a:spLocks noGrp="1"/>
          </p:cNvSpPr>
          <p:nvPr>
            <p:ph type="title"/>
          </p:nvPr>
        </p:nvSpPr>
        <p:spPr/>
        <p:txBody>
          <a:bodyPr/>
          <a:lstStyle/>
          <a:p>
            <a:r>
              <a:rPr lang="it-IT" dirty="0">
                <a:solidFill>
                  <a:srgbClr val="0070C0"/>
                </a:solidFill>
              </a:rPr>
              <a:t>            MATCHING e VP-MTS</a:t>
            </a:r>
          </a:p>
        </p:txBody>
      </p:sp>
      <p:pic>
        <p:nvPicPr>
          <p:cNvPr id="8" name="Segnaposto contenuto 7" descr="Immagine che contiene testo&#10;&#10;Descrizione generata automaticamente">
            <a:extLst>
              <a:ext uri="{FF2B5EF4-FFF2-40B4-BE49-F238E27FC236}">
                <a16:creationId xmlns:a16="http://schemas.microsoft.com/office/drawing/2014/main" id="{8232294F-DB8F-9E8A-82A0-AABD0C677323}"/>
              </a:ext>
            </a:extLst>
          </p:cNvPr>
          <p:cNvPicPr>
            <a:picLocks noGrp="1" noChangeAspect="1"/>
          </p:cNvPicPr>
          <p:nvPr>
            <p:ph sz="half" idx="1"/>
          </p:nvPr>
        </p:nvPicPr>
        <p:blipFill>
          <a:blip r:embed="rId2"/>
          <a:stretch>
            <a:fillRect/>
          </a:stretch>
        </p:blipFill>
        <p:spPr>
          <a:xfrm>
            <a:off x="1605314" y="1119673"/>
            <a:ext cx="3391784" cy="5645021"/>
          </a:xfrm>
        </p:spPr>
      </p:pic>
      <p:pic>
        <p:nvPicPr>
          <p:cNvPr id="10" name="Segnaposto contenuto 9" descr="Immagine che contiene tavolo&#10;&#10;Descrizione generata automaticamente">
            <a:extLst>
              <a:ext uri="{FF2B5EF4-FFF2-40B4-BE49-F238E27FC236}">
                <a16:creationId xmlns:a16="http://schemas.microsoft.com/office/drawing/2014/main" id="{368EC249-0704-2ED6-AC5C-C02C988BBC3D}"/>
              </a:ext>
            </a:extLst>
          </p:cNvPr>
          <p:cNvPicPr>
            <a:picLocks noGrp="1" noChangeAspect="1"/>
          </p:cNvPicPr>
          <p:nvPr>
            <p:ph sz="half" idx="2"/>
          </p:nvPr>
        </p:nvPicPr>
        <p:blipFill>
          <a:blip r:embed="rId3"/>
          <a:stretch>
            <a:fillRect/>
          </a:stretch>
        </p:blipFill>
        <p:spPr>
          <a:xfrm>
            <a:off x="6333407" y="1152983"/>
            <a:ext cx="3056985" cy="5136665"/>
          </a:xfrm>
        </p:spPr>
      </p:pic>
    </p:spTree>
    <p:extLst>
      <p:ext uri="{BB962C8B-B14F-4D97-AF65-F5344CB8AC3E}">
        <p14:creationId xmlns:p14="http://schemas.microsoft.com/office/powerpoint/2010/main" val="165427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Immagine che contiene testo&#10;&#10;Descrizione generata automaticamente">
            <a:extLst>
              <a:ext uri="{FF2B5EF4-FFF2-40B4-BE49-F238E27FC236}">
                <a16:creationId xmlns:a16="http://schemas.microsoft.com/office/drawing/2014/main" id="{42B29A85-BE69-8589-12CC-3D34DE532CB1}"/>
              </a:ext>
            </a:extLst>
          </p:cNvPr>
          <p:cNvPicPr>
            <a:picLocks noGrp="1" noChangeAspect="1"/>
          </p:cNvPicPr>
          <p:nvPr>
            <p:ph sz="half" idx="1"/>
          </p:nvPr>
        </p:nvPicPr>
        <p:blipFill>
          <a:blip r:embed="rId2"/>
          <a:stretch>
            <a:fillRect/>
          </a:stretch>
        </p:blipFill>
        <p:spPr>
          <a:xfrm>
            <a:off x="1371600" y="261257"/>
            <a:ext cx="4468020" cy="5948428"/>
          </a:xfrm>
        </p:spPr>
      </p:pic>
      <p:pic>
        <p:nvPicPr>
          <p:cNvPr id="8" name="Segnaposto contenuto 7" descr="Immagine che contiene testo, schermata&#10;&#10;Descrizione generata automaticamente">
            <a:extLst>
              <a:ext uri="{FF2B5EF4-FFF2-40B4-BE49-F238E27FC236}">
                <a16:creationId xmlns:a16="http://schemas.microsoft.com/office/drawing/2014/main" id="{E85BAFC7-DA9C-E3A7-80BD-9C4B75B5AFD8}"/>
              </a:ext>
            </a:extLst>
          </p:cNvPr>
          <p:cNvPicPr>
            <a:picLocks noGrp="1" noChangeAspect="1"/>
          </p:cNvPicPr>
          <p:nvPr>
            <p:ph sz="half" idx="2"/>
          </p:nvPr>
        </p:nvPicPr>
        <p:blipFill>
          <a:blip r:embed="rId3"/>
          <a:stretch>
            <a:fillRect/>
          </a:stretch>
        </p:blipFill>
        <p:spPr>
          <a:xfrm>
            <a:off x="5901699" y="307911"/>
            <a:ext cx="4468020" cy="5901774"/>
          </a:xfrm>
        </p:spPr>
      </p:pic>
    </p:spTree>
    <p:extLst>
      <p:ext uri="{BB962C8B-B14F-4D97-AF65-F5344CB8AC3E}">
        <p14:creationId xmlns:p14="http://schemas.microsoft.com/office/powerpoint/2010/main" val="1320111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2A13A3A-1A07-40F9-B4C6-70300494CA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73BCB878-2D60-4B3D-835D-302BC1089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91066"/>
            <a:ext cx="11237977" cy="589788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9" name="Immagine 8" descr="Immagine che contiene grafico&#10;&#10;Descrizione generata automaticamente">
            <a:extLst>
              <a:ext uri="{FF2B5EF4-FFF2-40B4-BE49-F238E27FC236}">
                <a16:creationId xmlns:a16="http://schemas.microsoft.com/office/drawing/2014/main" id="{E8BBB008-4A3E-F11E-8200-AECDDFBC4AAE}"/>
              </a:ext>
            </a:extLst>
          </p:cNvPr>
          <p:cNvPicPr>
            <a:picLocks noChangeAspect="1"/>
          </p:cNvPicPr>
          <p:nvPr/>
        </p:nvPicPr>
        <p:blipFill rotWithShape="1">
          <a:blip r:embed="rId3"/>
          <a:srcRect r="-2" b="22140"/>
          <a:stretch/>
        </p:blipFill>
        <p:spPr>
          <a:xfrm>
            <a:off x="643466" y="643467"/>
            <a:ext cx="5366509" cy="5571066"/>
          </a:xfrm>
          <a:prstGeom prst="rect">
            <a:avLst/>
          </a:prstGeom>
        </p:spPr>
      </p:pic>
      <p:pic>
        <p:nvPicPr>
          <p:cNvPr id="5" name="Immagine 4" descr="Immagine che contiene tavolo&#10;&#10;Descrizione generata automaticamente">
            <a:extLst>
              <a:ext uri="{FF2B5EF4-FFF2-40B4-BE49-F238E27FC236}">
                <a16:creationId xmlns:a16="http://schemas.microsoft.com/office/drawing/2014/main" id="{C22308A1-E3BE-B088-7E9F-86CF19701114}"/>
              </a:ext>
            </a:extLst>
          </p:cNvPr>
          <p:cNvPicPr>
            <a:picLocks noChangeAspect="1"/>
          </p:cNvPicPr>
          <p:nvPr/>
        </p:nvPicPr>
        <p:blipFill rotWithShape="1">
          <a:blip r:embed="rId4"/>
          <a:srcRect r="2" b="27225"/>
          <a:stretch/>
        </p:blipFill>
        <p:spPr>
          <a:xfrm>
            <a:off x="6170842" y="654473"/>
            <a:ext cx="5377691" cy="5571066"/>
          </a:xfrm>
          <a:prstGeom prst="rect">
            <a:avLst/>
          </a:prstGeom>
        </p:spPr>
      </p:pic>
    </p:spTree>
    <p:extLst>
      <p:ext uri="{BB962C8B-B14F-4D97-AF65-F5344CB8AC3E}">
        <p14:creationId xmlns:p14="http://schemas.microsoft.com/office/powerpoint/2010/main" val="52869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9">
            <a:extLst>
              <a:ext uri="{FF2B5EF4-FFF2-40B4-BE49-F238E27FC236}">
                <a16:creationId xmlns:a16="http://schemas.microsoft.com/office/drawing/2014/main" id="{B84B712E-6BBF-4241-BAB7-D7E064B173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1">
            <a:extLst>
              <a:ext uri="{FF2B5EF4-FFF2-40B4-BE49-F238E27FC236}">
                <a16:creationId xmlns:a16="http://schemas.microsoft.com/office/drawing/2014/main" id="{D22F3D4E-E5F5-4623-B278-D7E30BEF9D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5458121" cy="5897880"/>
          </a:xfrm>
          <a:prstGeom prst="rect">
            <a:avLst/>
          </a:prstGeom>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magine 4">
            <a:extLst>
              <a:ext uri="{FF2B5EF4-FFF2-40B4-BE49-F238E27FC236}">
                <a16:creationId xmlns:a16="http://schemas.microsoft.com/office/drawing/2014/main" id="{D6D1514F-9B7F-67AB-5373-9AA5A80870D3}"/>
              </a:ext>
            </a:extLst>
          </p:cNvPr>
          <p:cNvPicPr>
            <a:picLocks noChangeAspect="1"/>
          </p:cNvPicPr>
          <p:nvPr/>
        </p:nvPicPr>
        <p:blipFill>
          <a:blip r:embed="rId2"/>
          <a:stretch>
            <a:fillRect/>
          </a:stretch>
        </p:blipFill>
        <p:spPr>
          <a:xfrm>
            <a:off x="1274780" y="633528"/>
            <a:ext cx="3871890" cy="5571066"/>
          </a:xfrm>
          <a:prstGeom prst="rect">
            <a:avLst/>
          </a:prstGeom>
        </p:spPr>
      </p:pic>
      <p:sp useBgFill="1">
        <p:nvSpPr>
          <p:cNvPr id="20" name="Rectangle 13">
            <a:extLst>
              <a:ext uri="{FF2B5EF4-FFF2-40B4-BE49-F238E27FC236}">
                <a16:creationId xmlns:a16="http://schemas.microsoft.com/office/drawing/2014/main" id="{7B7F5E51-5BF8-4198-AD70-78D94F3A94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6866" y="474979"/>
            <a:ext cx="5458121" cy="5897880"/>
          </a:xfrm>
          <a:prstGeom prst="rect">
            <a:avLst/>
          </a:prstGeom>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descr="Immagine che contiene testo&#10;&#10;Descrizione generata automaticamente">
            <a:extLst>
              <a:ext uri="{FF2B5EF4-FFF2-40B4-BE49-F238E27FC236}">
                <a16:creationId xmlns:a16="http://schemas.microsoft.com/office/drawing/2014/main" id="{1E0FE032-4FA2-5FD4-42BD-58AEFC6EC4BB}"/>
              </a:ext>
            </a:extLst>
          </p:cNvPr>
          <p:cNvPicPr>
            <a:picLocks noChangeAspect="1"/>
          </p:cNvPicPr>
          <p:nvPr/>
        </p:nvPicPr>
        <p:blipFill>
          <a:blip r:embed="rId3"/>
          <a:stretch>
            <a:fillRect/>
          </a:stretch>
        </p:blipFill>
        <p:spPr>
          <a:xfrm>
            <a:off x="6998923" y="638386"/>
            <a:ext cx="3983312" cy="5571066"/>
          </a:xfrm>
          <a:prstGeom prst="rect">
            <a:avLst/>
          </a:prstGeom>
        </p:spPr>
      </p:pic>
    </p:spTree>
    <p:extLst>
      <p:ext uri="{BB962C8B-B14F-4D97-AF65-F5344CB8AC3E}">
        <p14:creationId xmlns:p14="http://schemas.microsoft.com/office/powerpoint/2010/main" val="2444852049"/>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1C437A-DD9E-993C-827C-EDD73F14EA23}"/>
              </a:ext>
            </a:extLst>
          </p:cNvPr>
          <p:cNvSpPr>
            <a:spLocks noGrp="1"/>
          </p:cNvSpPr>
          <p:nvPr>
            <p:ph type="title"/>
          </p:nvPr>
        </p:nvSpPr>
        <p:spPr>
          <a:xfrm>
            <a:off x="646111" y="462550"/>
            <a:ext cx="9404723" cy="1400530"/>
          </a:xfrm>
        </p:spPr>
        <p:txBody>
          <a:bodyPr/>
          <a:lstStyle/>
          <a:p>
            <a:r>
              <a:rPr lang="it-IT" dirty="0">
                <a:solidFill>
                  <a:schemeClr val="accent3">
                    <a:lumMod val="75000"/>
                  </a:schemeClr>
                </a:solidFill>
              </a:rPr>
              <a:t>                     CAP.3  </a:t>
            </a:r>
            <a:r>
              <a:rPr lang="it-IT" sz="5400" dirty="0">
                <a:solidFill>
                  <a:schemeClr val="accent3">
                    <a:lumMod val="75000"/>
                  </a:schemeClr>
                </a:solidFill>
              </a:rPr>
              <a:t>TACT</a:t>
            </a:r>
          </a:p>
        </p:txBody>
      </p:sp>
      <p:pic>
        <p:nvPicPr>
          <p:cNvPr id="5" name="Segnaposto contenuto 4" descr="Immagine che contiene testo&#10;&#10;Descrizione generata automaticamente">
            <a:extLst>
              <a:ext uri="{FF2B5EF4-FFF2-40B4-BE49-F238E27FC236}">
                <a16:creationId xmlns:a16="http://schemas.microsoft.com/office/drawing/2014/main" id="{16814F5A-353A-605B-9F6B-B43EC8FC9B1A}"/>
              </a:ext>
            </a:extLst>
          </p:cNvPr>
          <p:cNvPicPr>
            <a:picLocks noGrp="1" noChangeAspect="1"/>
          </p:cNvPicPr>
          <p:nvPr>
            <p:ph idx="1"/>
          </p:nvPr>
        </p:nvPicPr>
        <p:blipFill>
          <a:blip r:embed="rId2"/>
          <a:stretch>
            <a:fillRect/>
          </a:stretch>
        </p:blipFill>
        <p:spPr>
          <a:xfrm>
            <a:off x="3496345" y="2082135"/>
            <a:ext cx="4161086" cy="4195762"/>
          </a:xfrm>
        </p:spPr>
      </p:pic>
    </p:spTree>
    <p:extLst>
      <p:ext uri="{BB962C8B-B14F-4D97-AF65-F5344CB8AC3E}">
        <p14:creationId xmlns:p14="http://schemas.microsoft.com/office/powerpoint/2010/main" val="20952482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6827C3C-D52F-46CE-A441-3CD6A1A6A0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37" y="0"/>
            <a:ext cx="12192000" cy="6858000"/>
          </a:xfrm>
          <a:prstGeom prst="rect">
            <a:avLst/>
          </a:prstGeom>
          <a:solidFill>
            <a:schemeClr val="bg1">
              <a:lumMod val="8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52A8B51-0A89-497B-B882-6658E029A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magine 6" descr="Immagine che contiene testo&#10;&#10;Descrizione generata automaticamente">
            <a:extLst>
              <a:ext uri="{FF2B5EF4-FFF2-40B4-BE49-F238E27FC236}">
                <a16:creationId xmlns:a16="http://schemas.microsoft.com/office/drawing/2014/main" id="{FD86E454-2A76-C76A-BE89-7B82B063B99D}"/>
              </a:ext>
            </a:extLst>
          </p:cNvPr>
          <p:cNvPicPr>
            <a:picLocks noChangeAspect="1"/>
          </p:cNvPicPr>
          <p:nvPr/>
        </p:nvPicPr>
        <p:blipFill rotWithShape="1">
          <a:blip r:embed="rId2"/>
          <a:srcRect l="9781" r="11183" b="-3"/>
          <a:stretch/>
        </p:blipFill>
        <p:spPr>
          <a:xfrm>
            <a:off x="965200" y="975896"/>
            <a:ext cx="2879083" cy="4906206"/>
          </a:xfrm>
          <a:prstGeom prst="rect">
            <a:avLst/>
          </a:prstGeom>
        </p:spPr>
      </p:pic>
      <p:sp>
        <p:nvSpPr>
          <p:cNvPr id="28" name="Rectangle 27">
            <a:extLst>
              <a:ext uri="{FF2B5EF4-FFF2-40B4-BE49-F238E27FC236}">
                <a16:creationId xmlns:a16="http://schemas.microsoft.com/office/drawing/2014/main" id="{EB1CEFBF-6F09-4052-862B-E219DA157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26882"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magine 4" descr="Immagine che contiene tavolo&#10;&#10;Descrizione generata automaticamente">
            <a:extLst>
              <a:ext uri="{FF2B5EF4-FFF2-40B4-BE49-F238E27FC236}">
                <a16:creationId xmlns:a16="http://schemas.microsoft.com/office/drawing/2014/main" id="{6D3B03E1-C23A-5DD0-D3DB-B3B9374817E1}"/>
              </a:ext>
            </a:extLst>
          </p:cNvPr>
          <p:cNvPicPr>
            <a:picLocks noChangeAspect="1"/>
          </p:cNvPicPr>
          <p:nvPr/>
        </p:nvPicPr>
        <p:blipFill rotWithShape="1">
          <a:blip r:embed="rId3"/>
          <a:srcRect l="11206" r="11413" b="-3"/>
          <a:stretch/>
        </p:blipFill>
        <p:spPr>
          <a:xfrm>
            <a:off x="4653252" y="945321"/>
            <a:ext cx="2869808" cy="4928616"/>
          </a:xfrm>
          <a:prstGeom prst="rect">
            <a:avLst/>
          </a:prstGeom>
        </p:spPr>
      </p:pic>
      <p:sp>
        <p:nvSpPr>
          <p:cNvPr id="30" name="Rectangle 29">
            <a:extLst>
              <a:ext uri="{FF2B5EF4-FFF2-40B4-BE49-F238E27FC236}">
                <a16:creationId xmlns:a16="http://schemas.microsoft.com/office/drawing/2014/main" id="{BCB5D417-2A71-445D-B4C7-9E814D633D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2847" y="643466"/>
            <a:ext cx="3522548" cy="5571067"/>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magine 2" descr="Immagine che contiene testo&#10;&#10;Descrizione generata automaticamente">
            <a:extLst>
              <a:ext uri="{FF2B5EF4-FFF2-40B4-BE49-F238E27FC236}">
                <a16:creationId xmlns:a16="http://schemas.microsoft.com/office/drawing/2014/main" id="{5FED93AA-7E4F-3B3A-4B83-D390B6C0E01D}"/>
              </a:ext>
            </a:extLst>
          </p:cNvPr>
          <p:cNvPicPr>
            <a:picLocks noChangeAspect="1"/>
          </p:cNvPicPr>
          <p:nvPr/>
        </p:nvPicPr>
        <p:blipFill rotWithShape="1">
          <a:blip r:embed="rId4"/>
          <a:srcRect l="13876" r="11835" b="-3"/>
          <a:stretch/>
        </p:blipFill>
        <p:spPr>
          <a:xfrm>
            <a:off x="8347353" y="965199"/>
            <a:ext cx="2873535" cy="4927601"/>
          </a:xfrm>
          <a:prstGeom prst="rect">
            <a:avLst/>
          </a:prstGeom>
        </p:spPr>
      </p:pic>
    </p:spTree>
    <p:extLst>
      <p:ext uri="{BB962C8B-B14F-4D97-AF65-F5344CB8AC3E}">
        <p14:creationId xmlns:p14="http://schemas.microsoft.com/office/powerpoint/2010/main" val="1496476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26" name="Picture 14">
            <a:extLst>
              <a:ext uri="{FF2B5EF4-FFF2-40B4-BE49-F238E27FC236}">
                <a16:creationId xmlns:a16="http://schemas.microsoft.com/office/drawing/2014/main" id="{412E3267-7ABE-412B-8580-47EC0D1F61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28" name="Picture 16">
            <a:extLst>
              <a:ext uri="{FF2B5EF4-FFF2-40B4-BE49-F238E27FC236}">
                <a16:creationId xmlns:a16="http://schemas.microsoft.com/office/drawing/2014/main" id="{20B62C5A-2250-4380-AB23-DB87446CCED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30" name="Oval 18">
            <a:extLst>
              <a:ext uri="{FF2B5EF4-FFF2-40B4-BE49-F238E27FC236}">
                <a16:creationId xmlns:a16="http://schemas.microsoft.com/office/drawing/2014/main" id="{D42CF425-7213-4F89-B0FF-4C2BDDD9C6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2" name="Picture 20">
            <a:extLst>
              <a:ext uri="{FF2B5EF4-FFF2-40B4-BE49-F238E27FC236}">
                <a16:creationId xmlns:a16="http://schemas.microsoft.com/office/drawing/2014/main" id="{D35DA97D-88F8-4249-B650-4FC9FD50A38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33" name="Picture 22">
            <a:extLst>
              <a:ext uri="{FF2B5EF4-FFF2-40B4-BE49-F238E27FC236}">
                <a16:creationId xmlns:a16="http://schemas.microsoft.com/office/drawing/2014/main" id="{43F38673-6E30-4BAE-AC67-0B283EBF42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5" name="Rectangle 24">
            <a:extLst>
              <a:ext uri="{FF2B5EF4-FFF2-40B4-BE49-F238E27FC236}">
                <a16:creationId xmlns:a16="http://schemas.microsoft.com/office/drawing/2014/main" id="{202A25CB-1ED1-4C87-AB49-8D3BC684D1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olo 1">
            <a:extLst>
              <a:ext uri="{FF2B5EF4-FFF2-40B4-BE49-F238E27FC236}">
                <a16:creationId xmlns:a16="http://schemas.microsoft.com/office/drawing/2014/main" id="{417DE797-8907-0167-28D2-A12881E22BBB}"/>
              </a:ext>
            </a:extLst>
          </p:cNvPr>
          <p:cNvSpPr>
            <a:spLocks noGrp="1"/>
          </p:cNvSpPr>
          <p:nvPr>
            <p:ph type="title"/>
          </p:nvPr>
        </p:nvSpPr>
        <p:spPr>
          <a:xfrm>
            <a:off x="646112" y="887158"/>
            <a:ext cx="4165580" cy="1531576"/>
          </a:xfrm>
        </p:spPr>
        <p:txBody>
          <a:bodyPr vert="horz" lIns="91440" tIns="45720" rIns="91440" bIns="45720" rtlCol="0" anchor="t">
            <a:normAutofit/>
          </a:bodyPr>
          <a:lstStyle/>
          <a:p>
            <a:pPr algn="ctr"/>
            <a:r>
              <a:rPr lang="it-IT" sz="1800" dirty="0">
                <a:effectLst/>
                <a:latin typeface="Calibri" panose="020F0502020204030204" pitchFamily="34" charset="0"/>
                <a:ea typeface="Calibri" panose="020F0502020204030204" pitchFamily="34" charset="0"/>
                <a:cs typeface="Times New Roman" panose="02020603050405020304" pitchFamily="18" charset="0"/>
              </a:rPr>
              <a:t>“Nessun bimbo è perduto se ha un           insegnante che crede in lui”</a:t>
            </a:r>
            <a:br>
              <a:rPr lang="it-IT" sz="1800" dirty="0">
                <a:effectLst/>
                <a:latin typeface="Calibri" panose="020F0502020204030204" pitchFamily="34" charset="0"/>
                <a:ea typeface="Calibri" panose="020F0502020204030204" pitchFamily="34" charset="0"/>
                <a:cs typeface="Times New Roman" panose="02020603050405020304" pitchFamily="18" charset="0"/>
              </a:rPr>
            </a:br>
            <a:r>
              <a:rPr lang="it-IT" sz="1800" dirty="0">
                <a:effectLst/>
                <a:latin typeface="Calibri" panose="020F0502020204030204" pitchFamily="34" charset="0"/>
                <a:ea typeface="Calibri" panose="020F0502020204030204" pitchFamily="34" charset="0"/>
                <a:cs typeface="Times New Roman" panose="02020603050405020304" pitchFamily="18" charset="0"/>
              </a:rPr>
              <a:t>                  Bernhard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Bueb</a:t>
            </a:r>
            <a:endParaRPr lang="en-US" sz="1800" dirty="0"/>
          </a:p>
        </p:txBody>
      </p:sp>
      <p:sp>
        <p:nvSpPr>
          <p:cNvPr id="27" name="Freeform: Shape 26">
            <a:extLst>
              <a:ext uri="{FF2B5EF4-FFF2-40B4-BE49-F238E27FC236}">
                <a16:creationId xmlns:a16="http://schemas.microsoft.com/office/drawing/2014/main" id="{7DAA46B9-B7E8-4487-B28E-C63A6EB7AA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7191 h 6985200"/>
              <a:gd name="connsiteX6" fmla="*/ 1 w 6858001"/>
              <a:gd name="connsiteY6" fmla="*/ 887191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7191"/>
                </a:lnTo>
                <a:lnTo>
                  <a:pt x="1" y="887191"/>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solidFill>
            <a:srgbClr val="FFFFFF"/>
          </a:solidFill>
          <a:ln>
            <a:noFill/>
          </a:ln>
        </p:spPr>
      </p:sp>
      <p:sp>
        <p:nvSpPr>
          <p:cNvPr id="29" name="Freeform 23">
            <a:extLst>
              <a:ext uri="{FF2B5EF4-FFF2-40B4-BE49-F238E27FC236}">
                <a16:creationId xmlns:a16="http://schemas.microsoft.com/office/drawing/2014/main" id="{C866818C-1E5F-475A-B310-3C06B555F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6" name="Segnaposto contenuto 5" descr="Immagine che contiene testo, clipart&#10;&#10;Descrizione generata automaticamente">
            <a:extLst>
              <a:ext uri="{FF2B5EF4-FFF2-40B4-BE49-F238E27FC236}">
                <a16:creationId xmlns:a16="http://schemas.microsoft.com/office/drawing/2014/main" id="{0BC6B18A-6844-5177-57C6-902F06B00276}"/>
              </a:ext>
            </a:extLst>
          </p:cNvPr>
          <p:cNvPicPr>
            <a:picLocks noChangeAspect="1"/>
          </p:cNvPicPr>
          <p:nvPr/>
        </p:nvPicPr>
        <p:blipFill>
          <a:blip r:embed="rId7"/>
          <a:stretch>
            <a:fillRect/>
          </a:stretch>
        </p:blipFill>
        <p:spPr>
          <a:xfrm>
            <a:off x="6094410" y="797292"/>
            <a:ext cx="5449471" cy="2384143"/>
          </a:xfrm>
          <a:prstGeom prst="rect">
            <a:avLst/>
          </a:prstGeom>
          <a:effectLst/>
        </p:spPr>
      </p:pic>
      <p:sp>
        <p:nvSpPr>
          <p:cNvPr id="31" name="Rectangle 30">
            <a:extLst>
              <a:ext uri="{FF2B5EF4-FFF2-40B4-BE49-F238E27FC236}">
                <a16:creationId xmlns:a16="http://schemas.microsoft.com/office/drawing/2014/main" id="{D12AFDE8-E1ED-4A49-B8B3-4953F4B8A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Content Placeholder 11">
            <a:extLst>
              <a:ext uri="{FF2B5EF4-FFF2-40B4-BE49-F238E27FC236}">
                <a16:creationId xmlns:a16="http://schemas.microsoft.com/office/drawing/2014/main" id="{9980E225-63AE-D639-1B7F-C6B64C1C6134}"/>
              </a:ext>
            </a:extLst>
          </p:cNvPr>
          <p:cNvSpPr>
            <a:spLocks noGrp="1"/>
          </p:cNvSpPr>
          <p:nvPr>
            <p:ph sz="half" idx="1"/>
          </p:nvPr>
        </p:nvSpPr>
        <p:spPr>
          <a:xfrm rot="20574475">
            <a:off x="646113" y="3028335"/>
            <a:ext cx="4165146" cy="3220064"/>
          </a:xfrm>
        </p:spPr>
        <p:txBody>
          <a:bodyPr vert="horz" lIns="91440" tIns="45720" rIns="91440" bIns="45720" rtlCol="0">
            <a:normAutofit/>
          </a:bodyPr>
          <a:lstStyle/>
          <a:p>
            <a:r>
              <a:rPr lang="en-US" sz="4000" dirty="0"/>
              <a:t>GRAZIE PER L’ATTENZIONE!</a:t>
            </a:r>
          </a:p>
        </p:txBody>
      </p:sp>
      <p:pic>
        <p:nvPicPr>
          <p:cNvPr id="8" name="Segnaposto contenuto 7" descr="Immagine che contiene diagramma&#10;&#10;Descrizione generata automaticamente">
            <a:extLst>
              <a:ext uri="{FF2B5EF4-FFF2-40B4-BE49-F238E27FC236}">
                <a16:creationId xmlns:a16="http://schemas.microsoft.com/office/drawing/2014/main" id="{10F042D5-2AE5-5AFA-F9AA-A19F7985E477}"/>
              </a:ext>
            </a:extLst>
          </p:cNvPr>
          <p:cNvPicPr>
            <a:picLocks noGrp="1" noChangeAspect="1"/>
          </p:cNvPicPr>
          <p:nvPr>
            <p:ph sz="half" idx="2"/>
          </p:nvPr>
        </p:nvPicPr>
        <p:blipFill>
          <a:blip r:embed="rId8"/>
          <a:stretch>
            <a:fillRect/>
          </a:stretch>
        </p:blipFill>
        <p:spPr>
          <a:xfrm>
            <a:off x="6442353" y="3526971"/>
            <a:ext cx="4753584" cy="2721427"/>
          </a:xfrm>
          <a:prstGeom prst="rect">
            <a:avLst/>
          </a:prstGeom>
          <a:effectLst/>
        </p:spPr>
      </p:pic>
    </p:spTree>
    <p:extLst>
      <p:ext uri="{BB962C8B-B14F-4D97-AF65-F5344CB8AC3E}">
        <p14:creationId xmlns:p14="http://schemas.microsoft.com/office/powerpoint/2010/main" val="2720776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863464"/>
          </a:xfrm>
        </p:spPr>
        <p:txBody>
          <a:bodyPr/>
          <a:lstStyle/>
          <a:p>
            <a:pPr algn="ctr"/>
            <a:r>
              <a:rPr lang="it-IT" dirty="0">
                <a:solidFill>
                  <a:schemeClr val="accent1"/>
                </a:solidFill>
                <a:latin typeface="Bookman Old Style" panose="02050604050505020204" pitchFamily="18" charset="0"/>
              </a:rPr>
              <a:t>L’AMBIENTE DI LAVORO</a:t>
            </a:r>
          </a:p>
        </p:txBody>
      </p:sp>
      <p:sp>
        <p:nvSpPr>
          <p:cNvPr id="3" name="Segnaposto contenuto 2"/>
          <p:cNvSpPr>
            <a:spLocks noGrp="1"/>
          </p:cNvSpPr>
          <p:nvPr>
            <p:ph idx="1"/>
          </p:nvPr>
        </p:nvSpPr>
        <p:spPr>
          <a:xfrm>
            <a:off x="1103312" y="1316182"/>
            <a:ext cx="8946541" cy="4932217"/>
          </a:xfrm>
        </p:spPr>
        <p:txBody>
          <a:bodyPr/>
          <a:lstStyle/>
          <a:p>
            <a:pPr marL="0" indent="0">
              <a:lnSpc>
                <a:spcPct val="300000"/>
              </a:lnSpc>
              <a:buNone/>
            </a:pPr>
            <a:r>
              <a:rPr lang="it-IT" dirty="0">
                <a:solidFill>
                  <a:schemeClr val="bg1"/>
                </a:solidFill>
                <a:latin typeface="Bookman Old Style" panose="02050604050505020204" pitchFamily="18" charset="0"/>
              </a:rPr>
              <a:t>L’ambiente dovrà essere strutturato il più possibile, con punti di riferimento visibili e concreti in modo che sia chiaro e comprensibile.</a:t>
            </a:r>
          </a:p>
          <a:p>
            <a:pPr marL="0" indent="0" algn="ctr">
              <a:lnSpc>
                <a:spcPct val="300000"/>
              </a:lnSpc>
              <a:buNone/>
            </a:pPr>
            <a:r>
              <a:rPr lang="it-IT" dirty="0">
                <a:solidFill>
                  <a:schemeClr val="bg1"/>
                </a:solidFill>
                <a:latin typeface="Bookman Old Style" panose="02050604050505020204" pitchFamily="18" charset="0"/>
              </a:rPr>
              <a:t>(Strutturazione non è rigidità!)</a:t>
            </a:r>
          </a:p>
          <a:p>
            <a:pPr marL="0" indent="0">
              <a:lnSpc>
                <a:spcPct val="300000"/>
              </a:lnSpc>
              <a:buNone/>
            </a:pPr>
            <a:endParaRPr lang="it-IT" dirty="0">
              <a:solidFill>
                <a:schemeClr val="bg1"/>
              </a:solidFill>
              <a:latin typeface="Bookman Old Style" panose="02050604050505020204" pitchFamily="18" charset="0"/>
            </a:endParaRPr>
          </a:p>
        </p:txBody>
      </p:sp>
    </p:spTree>
    <p:extLst>
      <p:ext uri="{BB962C8B-B14F-4D97-AF65-F5344CB8AC3E}">
        <p14:creationId xmlns:p14="http://schemas.microsoft.com/office/powerpoint/2010/main" val="1964001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1B28F63-CF00-448F-B141-FE33C33B18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 name="Picture 9">
            <a:extLst>
              <a:ext uri="{FF2B5EF4-FFF2-40B4-BE49-F238E27FC236}">
                <a16:creationId xmlns:a16="http://schemas.microsoft.com/office/drawing/2014/main" id="{2AE609E2-8522-44E4-9077-980E5BCF3E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2" name="Oval 11">
            <a:extLst>
              <a:ext uri="{FF2B5EF4-FFF2-40B4-BE49-F238E27FC236}">
                <a16:creationId xmlns:a16="http://schemas.microsoft.com/office/drawing/2014/main" id="{4FA533C5-33E3-4611-AF9F-72811D8B26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4" name="Picture 13">
            <a:extLst>
              <a:ext uri="{FF2B5EF4-FFF2-40B4-BE49-F238E27FC236}">
                <a16:creationId xmlns:a16="http://schemas.microsoft.com/office/drawing/2014/main" id="{8949AD42-25FD-4C3D-9EEE-B7FEC58099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6" name="Picture 15">
            <a:extLst>
              <a:ext uri="{FF2B5EF4-FFF2-40B4-BE49-F238E27FC236}">
                <a16:creationId xmlns:a16="http://schemas.microsoft.com/office/drawing/2014/main" id="{6AC7D913-60B7-4603-881B-831DA5D3A9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8" name="Rectangle 17">
            <a:extLst>
              <a:ext uri="{FF2B5EF4-FFF2-40B4-BE49-F238E27FC236}">
                <a16:creationId xmlns:a16="http://schemas.microsoft.com/office/drawing/2014/main" id="{87F0FDC4-AD8C-47D9-9131-623C98ADB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0" name="Rectangle 19">
            <a:extLst>
              <a:ext uri="{FF2B5EF4-FFF2-40B4-BE49-F238E27FC236}">
                <a16:creationId xmlns:a16="http://schemas.microsoft.com/office/drawing/2014/main" id="{DE27238C-8EAF-4098-86E6-7723B7DAE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tx2"/>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2" name="Freeform 36">
            <a:extLst>
              <a:ext uri="{FF2B5EF4-FFF2-40B4-BE49-F238E27FC236}">
                <a16:creationId xmlns:a16="http://schemas.microsoft.com/office/drawing/2014/main" id="{992F97B1-1891-4FCC-9E5F-BA97EDB48F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351010" y="0"/>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2">
              <a:lumMod val="60000"/>
              <a:lumOff val="40000"/>
              <a:alpha val="20000"/>
            </a:schemeClr>
          </a:solidFill>
          <a:ln>
            <a:noFill/>
          </a:ln>
        </p:spPr>
        <p:txBody>
          <a:bodyPr rtlCol="0" anchor="ctr"/>
          <a:lstStyle/>
          <a:p>
            <a:pPr algn="ctr"/>
            <a:endParaRPr lang="en-US"/>
          </a:p>
        </p:txBody>
      </p:sp>
      <p:sp useBgFill="1">
        <p:nvSpPr>
          <p:cNvPr id="24" name="Freeform: Shape 23">
            <a:extLst>
              <a:ext uri="{FF2B5EF4-FFF2-40B4-BE49-F238E27FC236}">
                <a16:creationId xmlns:a16="http://schemas.microsoft.com/office/drawing/2014/main" id="{78C6C821-FEE1-4EB6-9590-C021440C77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9700459" cy="6858001"/>
          </a:xfrm>
          <a:custGeom>
            <a:avLst/>
            <a:gdLst>
              <a:gd name="connsiteX0" fmla="*/ 0 w 9700459"/>
              <a:gd name="connsiteY0" fmla="*/ 0 h 6858001"/>
              <a:gd name="connsiteX1" fmla="*/ 1323975 w 9700459"/>
              <a:gd name="connsiteY1" fmla="*/ 0 h 6858001"/>
              <a:gd name="connsiteX2" fmla="*/ 1517015 w 9700459"/>
              <a:gd name="connsiteY2" fmla="*/ 0 h 6858001"/>
              <a:gd name="connsiteX3" fmla="*/ 3241265 w 9700459"/>
              <a:gd name="connsiteY3" fmla="*/ 0 h 6858001"/>
              <a:gd name="connsiteX4" fmla="*/ 3241265 w 9700459"/>
              <a:gd name="connsiteY4" fmla="*/ 1 h 6858001"/>
              <a:gd name="connsiteX5" fmla="*/ 8355744 w 9700459"/>
              <a:gd name="connsiteY5" fmla="*/ 1 h 6858001"/>
              <a:gd name="connsiteX6" fmla="*/ 8355744 w 9700459"/>
              <a:gd name="connsiteY6" fmla="*/ 0 h 6858001"/>
              <a:gd name="connsiteX7" fmla="*/ 9699282 w 9700459"/>
              <a:gd name="connsiteY7" fmla="*/ 0 h 6858001"/>
              <a:gd name="connsiteX8" fmla="*/ 9674237 w 9700459"/>
              <a:gd name="connsiteY8" fmla="*/ 155677 h 6858001"/>
              <a:gd name="connsiteX9" fmla="*/ 9650368 w 9700459"/>
              <a:gd name="connsiteY9" fmla="*/ 310668 h 6858001"/>
              <a:gd name="connsiteX10" fmla="*/ 9627004 w 9700459"/>
              <a:gd name="connsiteY10" fmla="*/ 466344 h 6858001"/>
              <a:gd name="connsiteX11" fmla="*/ 9607001 w 9700459"/>
              <a:gd name="connsiteY11" fmla="*/ 622707 h 6858001"/>
              <a:gd name="connsiteX12" fmla="*/ 9586830 w 9700459"/>
              <a:gd name="connsiteY12" fmla="*/ 778383 h 6858001"/>
              <a:gd name="connsiteX13" fmla="*/ 9568004 w 9700459"/>
              <a:gd name="connsiteY13" fmla="*/ 934746 h 6858001"/>
              <a:gd name="connsiteX14" fmla="*/ 9551868 w 9700459"/>
              <a:gd name="connsiteY14" fmla="*/ 1089051 h 6858001"/>
              <a:gd name="connsiteX15" fmla="*/ 9536572 w 9700459"/>
              <a:gd name="connsiteY15" fmla="*/ 1245413 h 6858001"/>
              <a:gd name="connsiteX16" fmla="*/ 9522620 w 9700459"/>
              <a:gd name="connsiteY16" fmla="*/ 1401090 h 6858001"/>
              <a:gd name="connsiteX17" fmla="*/ 9510518 w 9700459"/>
              <a:gd name="connsiteY17" fmla="*/ 1554023 h 6858001"/>
              <a:gd name="connsiteX18" fmla="*/ 9498415 w 9700459"/>
              <a:gd name="connsiteY18" fmla="*/ 1709014 h 6858001"/>
              <a:gd name="connsiteX19" fmla="*/ 9488330 w 9700459"/>
              <a:gd name="connsiteY19" fmla="*/ 1861947 h 6858001"/>
              <a:gd name="connsiteX20" fmla="*/ 9480430 w 9700459"/>
              <a:gd name="connsiteY20" fmla="*/ 2014881 h 6858001"/>
              <a:gd name="connsiteX21" fmla="*/ 9472193 w 9700459"/>
              <a:gd name="connsiteY21" fmla="*/ 2167128 h 6858001"/>
              <a:gd name="connsiteX22" fmla="*/ 9465302 w 9700459"/>
              <a:gd name="connsiteY22" fmla="*/ 2318004 h 6858001"/>
              <a:gd name="connsiteX23" fmla="*/ 9460427 w 9700459"/>
              <a:gd name="connsiteY23" fmla="*/ 2467509 h 6858001"/>
              <a:gd name="connsiteX24" fmla="*/ 9456225 w 9700459"/>
              <a:gd name="connsiteY24" fmla="*/ 2617013 h 6858001"/>
              <a:gd name="connsiteX25" fmla="*/ 9452191 w 9700459"/>
              <a:gd name="connsiteY25" fmla="*/ 2765146 h 6858001"/>
              <a:gd name="connsiteX26" fmla="*/ 9450342 w 9700459"/>
              <a:gd name="connsiteY26" fmla="*/ 2911221 h 6858001"/>
              <a:gd name="connsiteX27" fmla="*/ 9448325 w 9700459"/>
              <a:gd name="connsiteY27" fmla="*/ 3057297 h 6858001"/>
              <a:gd name="connsiteX28" fmla="*/ 9447316 w 9700459"/>
              <a:gd name="connsiteY28" fmla="*/ 3201315 h 6858001"/>
              <a:gd name="connsiteX29" fmla="*/ 9448325 w 9700459"/>
              <a:gd name="connsiteY29" fmla="*/ 3343961 h 6858001"/>
              <a:gd name="connsiteX30" fmla="*/ 9448325 w 9700459"/>
              <a:gd name="connsiteY30" fmla="*/ 3485236 h 6858001"/>
              <a:gd name="connsiteX31" fmla="*/ 9450342 w 9700459"/>
              <a:gd name="connsiteY31" fmla="*/ 3625139 h 6858001"/>
              <a:gd name="connsiteX32" fmla="*/ 9453367 w 9700459"/>
              <a:gd name="connsiteY32" fmla="*/ 3762299 h 6858001"/>
              <a:gd name="connsiteX33" fmla="*/ 9456225 w 9700459"/>
              <a:gd name="connsiteY33" fmla="*/ 3898087 h 6858001"/>
              <a:gd name="connsiteX34" fmla="*/ 9459419 w 9700459"/>
              <a:gd name="connsiteY34" fmla="*/ 4031133 h 6858001"/>
              <a:gd name="connsiteX35" fmla="*/ 9464293 w 9700459"/>
              <a:gd name="connsiteY35" fmla="*/ 4163492 h 6858001"/>
              <a:gd name="connsiteX36" fmla="*/ 9469504 w 9700459"/>
              <a:gd name="connsiteY36" fmla="*/ 4293793 h 6858001"/>
              <a:gd name="connsiteX37" fmla="*/ 9474210 w 9700459"/>
              <a:gd name="connsiteY37" fmla="*/ 4421352 h 6858001"/>
              <a:gd name="connsiteX38" fmla="*/ 9487490 w 9700459"/>
              <a:gd name="connsiteY38" fmla="*/ 4670298 h 6858001"/>
              <a:gd name="connsiteX39" fmla="*/ 9501609 w 9700459"/>
              <a:gd name="connsiteY39" fmla="*/ 4908956 h 6858001"/>
              <a:gd name="connsiteX40" fmla="*/ 9516401 w 9700459"/>
              <a:gd name="connsiteY40" fmla="*/ 5138013 h 6858001"/>
              <a:gd name="connsiteX41" fmla="*/ 9532706 w 9700459"/>
              <a:gd name="connsiteY41" fmla="*/ 5354726 h 6858001"/>
              <a:gd name="connsiteX42" fmla="*/ 9549683 w 9700459"/>
              <a:gd name="connsiteY42" fmla="*/ 5561838 h 6858001"/>
              <a:gd name="connsiteX43" fmla="*/ 9568004 w 9700459"/>
              <a:gd name="connsiteY43" fmla="*/ 5753862 h 6858001"/>
              <a:gd name="connsiteX44" fmla="*/ 9585990 w 9700459"/>
              <a:gd name="connsiteY44" fmla="*/ 5934227 h 6858001"/>
              <a:gd name="connsiteX45" fmla="*/ 9603975 w 9700459"/>
              <a:gd name="connsiteY45" fmla="*/ 6100191 h 6858001"/>
              <a:gd name="connsiteX46" fmla="*/ 9620952 w 9700459"/>
              <a:gd name="connsiteY46" fmla="*/ 6252438 h 6858001"/>
              <a:gd name="connsiteX47" fmla="*/ 9637089 w 9700459"/>
              <a:gd name="connsiteY47" fmla="*/ 6387541 h 6858001"/>
              <a:gd name="connsiteX48" fmla="*/ 9652385 w 9700459"/>
              <a:gd name="connsiteY48" fmla="*/ 6509613 h 6858001"/>
              <a:gd name="connsiteX49" fmla="*/ 9665160 w 9700459"/>
              <a:gd name="connsiteY49" fmla="*/ 6612483 h 6858001"/>
              <a:gd name="connsiteX50" fmla="*/ 9677262 w 9700459"/>
              <a:gd name="connsiteY50" fmla="*/ 6698894 h 6858001"/>
              <a:gd name="connsiteX51" fmla="*/ 9694576 w 9700459"/>
              <a:gd name="connsiteY51" fmla="*/ 6817538 h 6858001"/>
              <a:gd name="connsiteX52" fmla="*/ 9700459 w 9700459"/>
              <a:gd name="connsiteY52" fmla="*/ 6858000 h 6858001"/>
              <a:gd name="connsiteX53" fmla="*/ 8795105 w 9700459"/>
              <a:gd name="connsiteY53" fmla="*/ 6858000 h 6858001"/>
              <a:gd name="connsiteX54" fmla="*/ 8795105 w 9700459"/>
              <a:gd name="connsiteY54" fmla="*/ 6858001 h 6858001"/>
              <a:gd name="connsiteX55" fmla="*/ 2704541 w 9700459"/>
              <a:gd name="connsiteY55" fmla="*/ 6858001 h 6858001"/>
              <a:gd name="connsiteX56" fmla="*/ 2704541 w 9700459"/>
              <a:gd name="connsiteY56" fmla="*/ 6858000 h 6858001"/>
              <a:gd name="connsiteX57" fmla="*/ 1517015 w 9700459"/>
              <a:gd name="connsiteY57" fmla="*/ 6858000 h 6858001"/>
              <a:gd name="connsiteX58" fmla="*/ 1323975 w 9700459"/>
              <a:gd name="connsiteY58" fmla="*/ 6858000 h 6858001"/>
              <a:gd name="connsiteX59" fmla="*/ 0 w 9700459"/>
              <a:gd name="connsiteY5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00459" h="6858001">
                <a:moveTo>
                  <a:pt x="0" y="0"/>
                </a:moveTo>
                <a:lnTo>
                  <a:pt x="1323975" y="0"/>
                </a:lnTo>
                <a:lnTo>
                  <a:pt x="1517015" y="0"/>
                </a:lnTo>
                <a:lnTo>
                  <a:pt x="3241265" y="0"/>
                </a:lnTo>
                <a:lnTo>
                  <a:pt x="3241265" y="1"/>
                </a:lnTo>
                <a:lnTo>
                  <a:pt x="8355744" y="1"/>
                </a:lnTo>
                <a:lnTo>
                  <a:pt x="8355744" y="0"/>
                </a:lnTo>
                <a:lnTo>
                  <a:pt x="9699282" y="0"/>
                </a:lnTo>
                <a:lnTo>
                  <a:pt x="9674237" y="155677"/>
                </a:lnTo>
                <a:lnTo>
                  <a:pt x="9650368" y="310668"/>
                </a:lnTo>
                <a:lnTo>
                  <a:pt x="9627004" y="466344"/>
                </a:lnTo>
                <a:lnTo>
                  <a:pt x="9607001" y="622707"/>
                </a:lnTo>
                <a:lnTo>
                  <a:pt x="9586830" y="778383"/>
                </a:lnTo>
                <a:lnTo>
                  <a:pt x="9568004" y="934746"/>
                </a:lnTo>
                <a:lnTo>
                  <a:pt x="9551868" y="1089051"/>
                </a:lnTo>
                <a:lnTo>
                  <a:pt x="9536572" y="1245413"/>
                </a:lnTo>
                <a:lnTo>
                  <a:pt x="9522620" y="1401090"/>
                </a:lnTo>
                <a:lnTo>
                  <a:pt x="9510518" y="1554023"/>
                </a:lnTo>
                <a:lnTo>
                  <a:pt x="9498415" y="1709014"/>
                </a:lnTo>
                <a:lnTo>
                  <a:pt x="9488330" y="1861947"/>
                </a:lnTo>
                <a:lnTo>
                  <a:pt x="9480430" y="2014881"/>
                </a:lnTo>
                <a:lnTo>
                  <a:pt x="9472193" y="2167128"/>
                </a:lnTo>
                <a:lnTo>
                  <a:pt x="9465302" y="2318004"/>
                </a:lnTo>
                <a:lnTo>
                  <a:pt x="9460427" y="2467509"/>
                </a:lnTo>
                <a:lnTo>
                  <a:pt x="9456225" y="2617013"/>
                </a:lnTo>
                <a:lnTo>
                  <a:pt x="9452191" y="2765146"/>
                </a:lnTo>
                <a:lnTo>
                  <a:pt x="9450342" y="2911221"/>
                </a:lnTo>
                <a:lnTo>
                  <a:pt x="9448325" y="3057297"/>
                </a:lnTo>
                <a:lnTo>
                  <a:pt x="9447316" y="3201315"/>
                </a:lnTo>
                <a:lnTo>
                  <a:pt x="9448325" y="3343961"/>
                </a:lnTo>
                <a:lnTo>
                  <a:pt x="9448325" y="3485236"/>
                </a:lnTo>
                <a:lnTo>
                  <a:pt x="9450342" y="3625139"/>
                </a:lnTo>
                <a:lnTo>
                  <a:pt x="9453367" y="3762299"/>
                </a:lnTo>
                <a:lnTo>
                  <a:pt x="9456225" y="3898087"/>
                </a:lnTo>
                <a:lnTo>
                  <a:pt x="9459419" y="4031133"/>
                </a:lnTo>
                <a:lnTo>
                  <a:pt x="9464293" y="4163492"/>
                </a:lnTo>
                <a:lnTo>
                  <a:pt x="9469504" y="4293793"/>
                </a:lnTo>
                <a:lnTo>
                  <a:pt x="9474210" y="4421352"/>
                </a:lnTo>
                <a:lnTo>
                  <a:pt x="9487490" y="4670298"/>
                </a:lnTo>
                <a:lnTo>
                  <a:pt x="9501609" y="4908956"/>
                </a:lnTo>
                <a:lnTo>
                  <a:pt x="9516401" y="5138013"/>
                </a:lnTo>
                <a:lnTo>
                  <a:pt x="9532706" y="5354726"/>
                </a:lnTo>
                <a:lnTo>
                  <a:pt x="9549683" y="5561838"/>
                </a:lnTo>
                <a:lnTo>
                  <a:pt x="9568004" y="5753862"/>
                </a:lnTo>
                <a:lnTo>
                  <a:pt x="9585990" y="5934227"/>
                </a:lnTo>
                <a:lnTo>
                  <a:pt x="9603975" y="6100191"/>
                </a:lnTo>
                <a:lnTo>
                  <a:pt x="9620952" y="6252438"/>
                </a:lnTo>
                <a:lnTo>
                  <a:pt x="9637089" y="6387541"/>
                </a:lnTo>
                <a:lnTo>
                  <a:pt x="9652385" y="6509613"/>
                </a:lnTo>
                <a:lnTo>
                  <a:pt x="9665160" y="6612483"/>
                </a:lnTo>
                <a:lnTo>
                  <a:pt x="9677262" y="6698894"/>
                </a:lnTo>
                <a:lnTo>
                  <a:pt x="9694576" y="6817538"/>
                </a:lnTo>
                <a:lnTo>
                  <a:pt x="9700459" y="6858000"/>
                </a:lnTo>
                <a:lnTo>
                  <a:pt x="8795105" y="6858000"/>
                </a:lnTo>
                <a:lnTo>
                  <a:pt x="8795105" y="6858001"/>
                </a:lnTo>
                <a:lnTo>
                  <a:pt x="2704541" y="6858001"/>
                </a:lnTo>
                <a:lnTo>
                  <a:pt x="2704541" y="6858000"/>
                </a:lnTo>
                <a:lnTo>
                  <a:pt x="1517015" y="6858000"/>
                </a:lnTo>
                <a:lnTo>
                  <a:pt x="1323975" y="6858000"/>
                </a:lnTo>
                <a:lnTo>
                  <a:pt x="0" y="6858000"/>
                </a:lnTo>
                <a:close/>
              </a:path>
            </a:pathLst>
          </a:custGeom>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 name="Segnaposto testo 2">
            <a:extLst>
              <a:ext uri="{FF2B5EF4-FFF2-40B4-BE49-F238E27FC236}">
                <a16:creationId xmlns:a16="http://schemas.microsoft.com/office/drawing/2014/main" id="{CFFAC028-6482-951D-7479-1C0E9FFB29C8}"/>
              </a:ext>
            </a:extLst>
          </p:cNvPr>
          <p:cNvSpPr>
            <a:spLocks noGrp="1"/>
          </p:cNvSpPr>
          <p:nvPr>
            <p:ph type="body" idx="4294967295"/>
          </p:nvPr>
        </p:nvSpPr>
        <p:spPr>
          <a:xfrm>
            <a:off x="1154955" y="4777380"/>
            <a:ext cx="6974911" cy="861420"/>
          </a:xfrm>
        </p:spPr>
        <p:txBody>
          <a:bodyPr vert="horz" lIns="91440" tIns="45720" rIns="91440" bIns="45720" rtlCol="0" anchor="t">
            <a:normAutofit/>
          </a:bodyPr>
          <a:lstStyle/>
          <a:p>
            <a:pPr marL="0" indent="0">
              <a:buNone/>
            </a:pPr>
            <a:r>
              <a:rPr lang="en-US" b="0" i="0" kern="1200" cap="all">
                <a:solidFill>
                  <a:schemeClr val="tx1">
                    <a:lumMod val="85000"/>
                    <a:lumOff val="15000"/>
                  </a:schemeClr>
                </a:solidFill>
                <a:latin typeface="+mj-lt"/>
                <a:ea typeface="+mj-ea"/>
                <a:cs typeface="+mj-cs"/>
              </a:rPr>
              <a:t>Tutto ciò di cui abbiamo bisogno è già presente nel contesto di vita dei bambini! </a:t>
            </a:r>
          </a:p>
        </p:txBody>
      </p:sp>
      <p:sp>
        <p:nvSpPr>
          <p:cNvPr id="2" name="Titolo 1">
            <a:extLst>
              <a:ext uri="{FF2B5EF4-FFF2-40B4-BE49-F238E27FC236}">
                <a16:creationId xmlns:a16="http://schemas.microsoft.com/office/drawing/2014/main" id="{C03C6717-7136-52B4-BBF3-12727949C1D0}"/>
              </a:ext>
            </a:extLst>
          </p:cNvPr>
          <p:cNvSpPr>
            <a:spLocks noGrp="1"/>
          </p:cNvSpPr>
          <p:nvPr>
            <p:ph type="title" idx="4294967295"/>
          </p:nvPr>
        </p:nvSpPr>
        <p:spPr>
          <a:xfrm>
            <a:off x="1154955" y="1447800"/>
            <a:ext cx="6974915" cy="3329581"/>
          </a:xfrm>
        </p:spPr>
        <p:txBody>
          <a:bodyPr vert="horz" lIns="91440" tIns="45720" rIns="91440" bIns="45720" rtlCol="0" anchor="b">
            <a:normAutofit/>
          </a:bodyPr>
          <a:lstStyle/>
          <a:p>
            <a:pPr>
              <a:lnSpc>
                <a:spcPct val="90000"/>
              </a:lnSpc>
            </a:pPr>
            <a:r>
              <a:rPr lang="en-US" sz="3400" b="0" i="0" kern="1200" dirty="0">
                <a:solidFill>
                  <a:schemeClr val="tx2"/>
                </a:solidFill>
                <a:latin typeface="+mj-lt"/>
                <a:ea typeface="+mj-ea"/>
                <a:cs typeface="+mj-cs"/>
              </a:rPr>
              <a:t>                             ABILITAZIONE</a:t>
            </a:r>
            <a:br>
              <a:rPr lang="en-US" sz="3400" b="0" i="0" kern="1200" dirty="0">
                <a:solidFill>
                  <a:schemeClr val="tx2"/>
                </a:solidFill>
                <a:latin typeface="+mj-lt"/>
                <a:ea typeface="+mj-ea"/>
                <a:cs typeface="+mj-cs"/>
              </a:rPr>
            </a:br>
            <a:br>
              <a:rPr lang="en-US" sz="3400" b="0" i="0" kern="1200" dirty="0">
                <a:solidFill>
                  <a:schemeClr val="tx2"/>
                </a:solidFill>
                <a:latin typeface="+mj-lt"/>
                <a:ea typeface="+mj-ea"/>
                <a:cs typeface="+mj-cs"/>
              </a:rPr>
            </a:br>
            <a:br>
              <a:rPr lang="en-US" sz="3400" b="0" i="0" kern="1200" dirty="0">
                <a:solidFill>
                  <a:schemeClr val="tx2"/>
                </a:solidFill>
                <a:latin typeface="+mj-lt"/>
                <a:ea typeface="+mj-ea"/>
                <a:cs typeface="+mj-cs"/>
              </a:rPr>
            </a:br>
            <a:br>
              <a:rPr lang="en-US" sz="3400" b="0" i="0" kern="1200" dirty="0">
                <a:solidFill>
                  <a:schemeClr val="tx2"/>
                </a:solidFill>
                <a:latin typeface="+mj-lt"/>
                <a:ea typeface="+mj-ea"/>
                <a:cs typeface="+mj-cs"/>
              </a:rPr>
            </a:br>
            <a:r>
              <a:rPr lang="en-US" sz="3400" b="0" i="0" kern="1200" dirty="0">
                <a:solidFill>
                  <a:schemeClr val="tx2"/>
                </a:solidFill>
                <a:latin typeface="+mj-lt"/>
                <a:ea typeface="+mj-ea"/>
                <a:cs typeface="+mj-cs"/>
              </a:rPr>
              <a:t>   </a:t>
            </a:r>
          </a:p>
        </p:txBody>
      </p:sp>
      <p:sp>
        <p:nvSpPr>
          <p:cNvPr id="26" name="Rectangle 25">
            <a:extLst>
              <a:ext uri="{FF2B5EF4-FFF2-40B4-BE49-F238E27FC236}">
                <a16:creationId xmlns:a16="http://schemas.microsoft.com/office/drawing/2014/main" id="{B61A74B3-E247-44D4-8C48-FAE8E20564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797031992"/>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7F1B4-B831-4277-8AB0-32767F7EB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Freeform 7">
            <a:extLst>
              <a:ext uri="{FF2B5EF4-FFF2-40B4-BE49-F238E27FC236}">
                <a16:creationId xmlns:a16="http://schemas.microsoft.com/office/drawing/2014/main" id="{D80CFA21-AB7C-4BEB-9BFF-05764FBBF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Titolo 1"/>
          <p:cNvSpPr>
            <a:spLocks noGrp="1"/>
          </p:cNvSpPr>
          <p:nvPr>
            <p:ph type="title"/>
          </p:nvPr>
        </p:nvSpPr>
        <p:spPr>
          <a:xfrm>
            <a:off x="648930" y="629267"/>
            <a:ext cx="9252154" cy="1016654"/>
          </a:xfrm>
        </p:spPr>
        <p:txBody>
          <a:bodyPr>
            <a:normAutofit/>
          </a:bodyPr>
          <a:lstStyle/>
          <a:p>
            <a:r>
              <a:rPr lang="it-IT">
                <a:solidFill>
                  <a:srgbClr val="EBEBEB"/>
                </a:solidFill>
                <a:latin typeface="Bookman Old Style" panose="02050604050505020204" pitchFamily="18" charset="0"/>
              </a:rPr>
              <a:t>ABA VERBAL BEHAVIOR</a:t>
            </a:r>
          </a:p>
        </p:txBody>
      </p:sp>
      <p:sp>
        <p:nvSpPr>
          <p:cNvPr id="13" name="Rectangle 12">
            <a:extLst>
              <a:ext uri="{FF2B5EF4-FFF2-40B4-BE49-F238E27FC236}">
                <a16:creationId xmlns:a16="http://schemas.microsoft.com/office/drawing/2014/main" id="{12F7E335-851A-4CAE-B09F-E657819D46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5" name="Freeform: Shape 14">
            <a:extLst>
              <a:ext uri="{FF2B5EF4-FFF2-40B4-BE49-F238E27FC236}">
                <a16:creationId xmlns:a16="http://schemas.microsoft.com/office/drawing/2014/main" id="{10B541F0-7F6E-402E-84D8-CF96EACA5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8" cy="5095933"/>
          </a:xfrm>
          <a:custGeom>
            <a:avLst/>
            <a:gdLst>
              <a:gd name="connsiteX0" fmla="*/ 1 w 12192418"/>
              <a:gd name="connsiteY0" fmla="*/ 0 h 5095933"/>
              <a:gd name="connsiteX1" fmla="*/ 71932 w 12192418"/>
              <a:gd name="connsiteY1" fmla="*/ 12261 h 5095933"/>
              <a:gd name="connsiteX2" fmla="*/ 282849 w 12192418"/>
              <a:gd name="connsiteY2" fmla="*/ 48343 h 5095933"/>
              <a:gd name="connsiteX3" fmla="*/ 436464 w 12192418"/>
              <a:gd name="connsiteY3" fmla="*/ 73565 h 5095933"/>
              <a:gd name="connsiteX4" fmla="*/ 619339 w 12192418"/>
              <a:gd name="connsiteY4" fmla="*/ 100188 h 5095933"/>
              <a:gd name="connsiteX5" fmla="*/ 836351 w 12192418"/>
              <a:gd name="connsiteY5" fmla="*/ 132066 h 5095933"/>
              <a:gd name="connsiteX6" fmla="*/ 1076528 w 12192418"/>
              <a:gd name="connsiteY6" fmla="*/ 165696 h 5095933"/>
              <a:gd name="connsiteX7" fmla="*/ 1347184 w 12192418"/>
              <a:gd name="connsiteY7" fmla="*/ 201077 h 5095933"/>
              <a:gd name="connsiteX8" fmla="*/ 1642223 w 12192418"/>
              <a:gd name="connsiteY8" fmla="*/ 238560 h 5095933"/>
              <a:gd name="connsiteX9" fmla="*/ 1962864 w 12192418"/>
              <a:gd name="connsiteY9" fmla="*/ 276043 h 5095933"/>
              <a:gd name="connsiteX10" fmla="*/ 2304232 w 12192418"/>
              <a:gd name="connsiteY10" fmla="*/ 314227 h 5095933"/>
              <a:gd name="connsiteX11" fmla="*/ 2672421 w 12192418"/>
              <a:gd name="connsiteY11" fmla="*/ 349608 h 5095933"/>
              <a:gd name="connsiteX12" fmla="*/ 3057678 w 12192418"/>
              <a:gd name="connsiteY12" fmla="*/ 383588 h 5095933"/>
              <a:gd name="connsiteX13" fmla="*/ 3464881 w 12192418"/>
              <a:gd name="connsiteY13" fmla="*/ 414415 h 5095933"/>
              <a:gd name="connsiteX14" fmla="*/ 3889152 w 12192418"/>
              <a:gd name="connsiteY14" fmla="*/ 443841 h 5095933"/>
              <a:gd name="connsiteX15" fmla="*/ 4331710 w 12192418"/>
              <a:gd name="connsiteY15" fmla="*/ 471515 h 5095933"/>
              <a:gd name="connsiteX16" fmla="*/ 4558476 w 12192418"/>
              <a:gd name="connsiteY16" fmla="*/ 481324 h 5095933"/>
              <a:gd name="connsiteX17" fmla="*/ 4790118 w 12192418"/>
              <a:gd name="connsiteY17" fmla="*/ 492183 h 5095933"/>
              <a:gd name="connsiteX18" fmla="*/ 5025418 w 12192418"/>
              <a:gd name="connsiteY18" fmla="*/ 502342 h 5095933"/>
              <a:gd name="connsiteX19" fmla="*/ 5261937 w 12192418"/>
              <a:gd name="connsiteY19" fmla="*/ 508998 h 5095933"/>
              <a:gd name="connsiteX20" fmla="*/ 5503332 w 12192418"/>
              <a:gd name="connsiteY20" fmla="*/ 514953 h 5095933"/>
              <a:gd name="connsiteX21" fmla="*/ 5747167 w 12192418"/>
              <a:gd name="connsiteY21" fmla="*/ 521259 h 5095933"/>
              <a:gd name="connsiteX22" fmla="*/ 5995877 w 12192418"/>
              <a:gd name="connsiteY22" fmla="*/ 525463 h 5095933"/>
              <a:gd name="connsiteX23" fmla="*/ 6247026 w 12192418"/>
              <a:gd name="connsiteY23" fmla="*/ 525463 h 5095933"/>
              <a:gd name="connsiteX24" fmla="*/ 6500613 w 12192418"/>
              <a:gd name="connsiteY24" fmla="*/ 527565 h 5095933"/>
              <a:gd name="connsiteX25" fmla="*/ 6756639 w 12192418"/>
              <a:gd name="connsiteY25" fmla="*/ 525463 h 5095933"/>
              <a:gd name="connsiteX26" fmla="*/ 7016322 w 12192418"/>
              <a:gd name="connsiteY26" fmla="*/ 521259 h 5095933"/>
              <a:gd name="connsiteX27" fmla="*/ 7276005 w 12192418"/>
              <a:gd name="connsiteY27" fmla="*/ 517406 h 5095933"/>
              <a:gd name="connsiteX28" fmla="*/ 7539345 w 12192418"/>
              <a:gd name="connsiteY28" fmla="*/ 508998 h 5095933"/>
              <a:gd name="connsiteX29" fmla="*/ 7805124 w 12192418"/>
              <a:gd name="connsiteY29" fmla="*/ 500241 h 5095933"/>
              <a:gd name="connsiteX30" fmla="*/ 8070903 w 12192418"/>
              <a:gd name="connsiteY30" fmla="*/ 490082 h 5095933"/>
              <a:gd name="connsiteX31" fmla="*/ 8339121 w 12192418"/>
              <a:gd name="connsiteY31" fmla="*/ 475719 h 5095933"/>
              <a:gd name="connsiteX32" fmla="*/ 8609776 w 12192418"/>
              <a:gd name="connsiteY32" fmla="*/ 458554 h 5095933"/>
              <a:gd name="connsiteX33" fmla="*/ 8881651 w 12192418"/>
              <a:gd name="connsiteY33" fmla="*/ 442089 h 5095933"/>
              <a:gd name="connsiteX34" fmla="*/ 9153526 w 12192418"/>
              <a:gd name="connsiteY34" fmla="*/ 421071 h 5095933"/>
              <a:gd name="connsiteX35" fmla="*/ 9429058 w 12192418"/>
              <a:gd name="connsiteY35" fmla="*/ 395849 h 5095933"/>
              <a:gd name="connsiteX36" fmla="*/ 9700933 w 12192418"/>
              <a:gd name="connsiteY36" fmla="*/ 370626 h 5095933"/>
              <a:gd name="connsiteX37" fmla="*/ 9977684 w 12192418"/>
              <a:gd name="connsiteY37" fmla="*/ 341551 h 5095933"/>
              <a:gd name="connsiteX38" fmla="*/ 10255655 w 12192418"/>
              <a:gd name="connsiteY38" fmla="*/ 309673 h 5095933"/>
              <a:gd name="connsiteX39" fmla="*/ 10529968 w 12192418"/>
              <a:gd name="connsiteY39" fmla="*/ 276043 h 5095933"/>
              <a:gd name="connsiteX40" fmla="*/ 10807939 w 12192418"/>
              <a:gd name="connsiteY40" fmla="*/ 236809 h 5095933"/>
              <a:gd name="connsiteX41" fmla="*/ 11084690 w 12192418"/>
              <a:gd name="connsiteY41" fmla="*/ 194772 h 5095933"/>
              <a:gd name="connsiteX42" fmla="*/ 11362661 w 12192418"/>
              <a:gd name="connsiteY42" fmla="*/ 153085 h 5095933"/>
              <a:gd name="connsiteX43" fmla="*/ 11639412 w 12192418"/>
              <a:gd name="connsiteY43" fmla="*/ 104392 h 5095933"/>
              <a:gd name="connsiteX44" fmla="*/ 11914945 w 12192418"/>
              <a:gd name="connsiteY44" fmla="*/ 54648 h 5095933"/>
              <a:gd name="connsiteX45" fmla="*/ 12191696 w 12192418"/>
              <a:gd name="connsiteY45" fmla="*/ 2452 h 5095933"/>
              <a:gd name="connsiteX46" fmla="*/ 12191696 w 12192418"/>
              <a:gd name="connsiteY46" fmla="*/ 2109542 h 5095933"/>
              <a:gd name="connsiteX47" fmla="*/ 12191999 w 12192418"/>
              <a:gd name="connsiteY47" fmla="*/ 2109542 h 5095933"/>
              <a:gd name="connsiteX48" fmla="*/ 12191999 w 12192418"/>
              <a:gd name="connsiteY48" fmla="*/ 2802467 h 5095933"/>
              <a:gd name="connsiteX49" fmla="*/ 12192418 w 12192418"/>
              <a:gd name="connsiteY49" fmla="*/ 2802467 h 5095933"/>
              <a:gd name="connsiteX50" fmla="*/ 12192418 w 12192418"/>
              <a:gd name="connsiteY50" fmla="*/ 5095933 h 5095933"/>
              <a:gd name="connsiteX51" fmla="*/ 1 w 12192418"/>
              <a:gd name="connsiteY51" fmla="*/ 5095933 h 5095933"/>
              <a:gd name="connsiteX52" fmla="*/ 1 w 12192418"/>
              <a:gd name="connsiteY52" fmla="*/ 4074529 h 5095933"/>
              <a:gd name="connsiteX53" fmla="*/ 0 w 12192418"/>
              <a:gd name="connsiteY53" fmla="*/ 4074529 h 5095933"/>
              <a:gd name="connsiteX54" fmla="*/ 0 w 12192418"/>
              <a:gd name="connsiteY54" fmla="*/ 2109542 h 5095933"/>
              <a:gd name="connsiteX55" fmla="*/ 1 w 12192418"/>
              <a:gd name="connsiteY55" fmla="*/ 2109542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192418" h="5095933">
                <a:moveTo>
                  <a:pt x="1" y="0"/>
                </a:moveTo>
                <a:lnTo>
                  <a:pt x="71932" y="12261"/>
                </a:lnTo>
                <a:lnTo>
                  <a:pt x="282849" y="48343"/>
                </a:lnTo>
                <a:lnTo>
                  <a:pt x="436464" y="73565"/>
                </a:lnTo>
                <a:lnTo>
                  <a:pt x="619339" y="100188"/>
                </a:lnTo>
                <a:lnTo>
                  <a:pt x="836351" y="132066"/>
                </a:lnTo>
                <a:lnTo>
                  <a:pt x="1076528" y="165696"/>
                </a:lnTo>
                <a:lnTo>
                  <a:pt x="1347184" y="201077"/>
                </a:lnTo>
                <a:lnTo>
                  <a:pt x="1642223" y="238560"/>
                </a:lnTo>
                <a:lnTo>
                  <a:pt x="1962864" y="276043"/>
                </a:lnTo>
                <a:lnTo>
                  <a:pt x="2304232" y="314227"/>
                </a:lnTo>
                <a:lnTo>
                  <a:pt x="2672421" y="349608"/>
                </a:lnTo>
                <a:lnTo>
                  <a:pt x="3057678" y="383588"/>
                </a:lnTo>
                <a:lnTo>
                  <a:pt x="3464881" y="414415"/>
                </a:lnTo>
                <a:lnTo>
                  <a:pt x="3889152" y="443841"/>
                </a:lnTo>
                <a:lnTo>
                  <a:pt x="4331710" y="471515"/>
                </a:lnTo>
                <a:lnTo>
                  <a:pt x="4558476" y="481324"/>
                </a:lnTo>
                <a:lnTo>
                  <a:pt x="4790118" y="492183"/>
                </a:lnTo>
                <a:lnTo>
                  <a:pt x="5025418" y="502342"/>
                </a:lnTo>
                <a:lnTo>
                  <a:pt x="5261937" y="508998"/>
                </a:lnTo>
                <a:lnTo>
                  <a:pt x="5503332" y="514953"/>
                </a:lnTo>
                <a:lnTo>
                  <a:pt x="5747167" y="521259"/>
                </a:lnTo>
                <a:lnTo>
                  <a:pt x="5995877" y="525463"/>
                </a:lnTo>
                <a:lnTo>
                  <a:pt x="6247026" y="525463"/>
                </a:lnTo>
                <a:lnTo>
                  <a:pt x="6500613" y="527565"/>
                </a:lnTo>
                <a:lnTo>
                  <a:pt x="6756639" y="525463"/>
                </a:lnTo>
                <a:lnTo>
                  <a:pt x="7016322" y="521259"/>
                </a:lnTo>
                <a:lnTo>
                  <a:pt x="7276005" y="517406"/>
                </a:lnTo>
                <a:lnTo>
                  <a:pt x="7539345" y="508998"/>
                </a:lnTo>
                <a:lnTo>
                  <a:pt x="7805124" y="500241"/>
                </a:lnTo>
                <a:lnTo>
                  <a:pt x="8070903" y="490082"/>
                </a:lnTo>
                <a:lnTo>
                  <a:pt x="8339121" y="475719"/>
                </a:lnTo>
                <a:lnTo>
                  <a:pt x="8609776" y="458554"/>
                </a:lnTo>
                <a:lnTo>
                  <a:pt x="8881651" y="442089"/>
                </a:lnTo>
                <a:lnTo>
                  <a:pt x="9153526" y="421071"/>
                </a:lnTo>
                <a:lnTo>
                  <a:pt x="9429058" y="395849"/>
                </a:lnTo>
                <a:lnTo>
                  <a:pt x="9700933" y="370626"/>
                </a:lnTo>
                <a:lnTo>
                  <a:pt x="9977684" y="341551"/>
                </a:lnTo>
                <a:lnTo>
                  <a:pt x="10255655" y="309673"/>
                </a:lnTo>
                <a:lnTo>
                  <a:pt x="10529968" y="276043"/>
                </a:lnTo>
                <a:lnTo>
                  <a:pt x="10807939" y="236809"/>
                </a:lnTo>
                <a:lnTo>
                  <a:pt x="11084690" y="194772"/>
                </a:lnTo>
                <a:lnTo>
                  <a:pt x="11362661" y="153085"/>
                </a:lnTo>
                <a:lnTo>
                  <a:pt x="11639412" y="104392"/>
                </a:lnTo>
                <a:lnTo>
                  <a:pt x="11914945" y="54648"/>
                </a:lnTo>
                <a:lnTo>
                  <a:pt x="12191696" y="2452"/>
                </a:lnTo>
                <a:lnTo>
                  <a:pt x="12191696" y="2109542"/>
                </a:lnTo>
                <a:lnTo>
                  <a:pt x="12191999" y="2109542"/>
                </a:lnTo>
                <a:lnTo>
                  <a:pt x="12191999" y="2802467"/>
                </a:lnTo>
                <a:lnTo>
                  <a:pt x="12192418" y="2802467"/>
                </a:lnTo>
                <a:lnTo>
                  <a:pt x="12192418" y="5095933"/>
                </a:lnTo>
                <a:lnTo>
                  <a:pt x="1" y="5095933"/>
                </a:lnTo>
                <a:lnTo>
                  <a:pt x="1" y="4074529"/>
                </a:lnTo>
                <a:lnTo>
                  <a:pt x="0" y="4074529"/>
                </a:lnTo>
                <a:lnTo>
                  <a:pt x="0" y="2109542"/>
                </a:lnTo>
                <a:lnTo>
                  <a:pt x="1" y="2109542"/>
                </a:lnTo>
                <a:close/>
              </a:path>
            </a:pathLst>
          </a:custGeom>
          <a:solidFill>
            <a:schemeClr val="bg1"/>
          </a:solidFill>
          <a:ln>
            <a:noFill/>
          </a:ln>
        </p:spPr>
      </p:sp>
      <p:graphicFrame>
        <p:nvGraphicFramePr>
          <p:cNvPr id="5" name="Segnaposto contenuto 2">
            <a:extLst>
              <a:ext uri="{FF2B5EF4-FFF2-40B4-BE49-F238E27FC236}">
                <a16:creationId xmlns:a16="http://schemas.microsoft.com/office/drawing/2014/main" id="{FE8FEABF-BD4C-C6D8-50F3-B42097625D3C}"/>
              </a:ext>
            </a:extLst>
          </p:cNvPr>
          <p:cNvGraphicFramePr>
            <a:graphicFrameLocks noGrp="1"/>
          </p:cNvGraphicFramePr>
          <p:nvPr>
            <p:ph idx="1"/>
            <p:extLst>
              <p:ext uri="{D42A27DB-BD31-4B8C-83A1-F6EECF244321}">
                <p14:modId xmlns:p14="http://schemas.microsoft.com/office/powerpoint/2010/main" val="4022664962"/>
              </p:ext>
            </p:extLst>
          </p:nvPr>
        </p:nvGraphicFramePr>
        <p:xfrm>
          <a:off x="648930" y="2810256"/>
          <a:ext cx="10895370" cy="34042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2769339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0" name="Rectangle 9">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14" name="Freeform: Shape 13">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2" name="Titolo 1"/>
          <p:cNvSpPr>
            <a:spLocks noGrp="1"/>
          </p:cNvSpPr>
          <p:nvPr>
            <p:ph type="title"/>
          </p:nvPr>
        </p:nvSpPr>
        <p:spPr>
          <a:xfrm>
            <a:off x="1103312" y="452718"/>
            <a:ext cx="8947522" cy="1400530"/>
          </a:xfrm>
        </p:spPr>
        <p:txBody>
          <a:bodyPr anchor="ctr">
            <a:normAutofit/>
          </a:bodyPr>
          <a:lstStyle/>
          <a:p>
            <a:r>
              <a:rPr lang="it-IT">
                <a:solidFill>
                  <a:srgbClr val="FFFFFF"/>
                </a:solidFill>
                <a:latin typeface="Bookman Old Style" panose="02050604050505020204" pitchFamily="18" charset="0"/>
              </a:rPr>
              <a:t>INSEGNAMENTO SENZA ERRORI</a:t>
            </a:r>
          </a:p>
        </p:txBody>
      </p:sp>
      <p:sp>
        <p:nvSpPr>
          <p:cNvPr id="3" name="Segnaposto contenuto 2"/>
          <p:cNvSpPr>
            <a:spLocks noGrp="1"/>
          </p:cNvSpPr>
          <p:nvPr>
            <p:ph idx="1"/>
          </p:nvPr>
        </p:nvSpPr>
        <p:spPr>
          <a:xfrm>
            <a:off x="1103312" y="2763520"/>
            <a:ext cx="8946541" cy="3484879"/>
          </a:xfrm>
        </p:spPr>
        <p:txBody>
          <a:bodyPr>
            <a:normAutofit/>
          </a:bodyPr>
          <a:lstStyle/>
          <a:p>
            <a:pPr marL="0" indent="0">
              <a:buNone/>
            </a:pPr>
            <a:r>
              <a:rPr lang="it-IT">
                <a:latin typeface="Bookman Old Style" panose="02050604050505020204" pitchFamily="18" charset="0"/>
              </a:rPr>
              <a:t>Tecnica di insegnamento che consiste nell’inserire nella situazione didattica uno stimolo con funzione d’aiuto. Questo stimolo di aiuto (prompt) serve in un primo tempo ad impedire al soggetto di sbagliare. In un secondo tempo, quando il soggetto comincia a padroneggiare le nuove abilità, il prompt viene eliminato in modo graduale (fading). (Celi, 2002)</a:t>
            </a:r>
          </a:p>
        </p:txBody>
      </p:sp>
    </p:spTree>
    <p:extLst>
      <p:ext uri="{BB962C8B-B14F-4D97-AF65-F5344CB8AC3E}">
        <p14:creationId xmlns:p14="http://schemas.microsoft.com/office/powerpoint/2010/main" val="1005592179"/>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03312" y="452718"/>
            <a:ext cx="8947522" cy="918882"/>
          </a:xfrm>
        </p:spPr>
        <p:txBody>
          <a:bodyPr/>
          <a:lstStyle/>
          <a:p>
            <a:pPr algn="ctr"/>
            <a:r>
              <a:rPr lang="it-IT" sz="5400" dirty="0">
                <a:solidFill>
                  <a:schemeClr val="accent1"/>
                </a:solidFill>
                <a:latin typeface="Bookman Old Style" panose="02050604050505020204" pitchFamily="18" charset="0"/>
              </a:rPr>
              <a:t>PROMPT</a:t>
            </a:r>
          </a:p>
        </p:txBody>
      </p:sp>
      <p:sp>
        <p:nvSpPr>
          <p:cNvPr id="3" name="Segnaposto contenuto 2"/>
          <p:cNvSpPr>
            <a:spLocks noGrp="1"/>
          </p:cNvSpPr>
          <p:nvPr>
            <p:ph idx="1"/>
          </p:nvPr>
        </p:nvSpPr>
        <p:spPr>
          <a:xfrm>
            <a:off x="1103312" y="1371600"/>
            <a:ext cx="8946541" cy="4876799"/>
          </a:xfrm>
        </p:spPr>
        <p:txBody>
          <a:bodyPr/>
          <a:lstStyle/>
          <a:p>
            <a:pPr marL="0" indent="0">
              <a:lnSpc>
                <a:spcPct val="200000"/>
              </a:lnSpc>
              <a:buNone/>
            </a:pPr>
            <a:r>
              <a:rPr lang="it-IT" dirty="0">
                <a:solidFill>
                  <a:schemeClr val="bg1"/>
                </a:solidFill>
                <a:latin typeface="Bookman Old Style" panose="02050604050505020204" pitchFamily="18" charset="0"/>
              </a:rPr>
              <a:t>Stimolo supplementare, di aiuto, che controlla il comportamento desiderato ma che non fa parte dello stimolo finale (Touchette e Howard, 1984).</a:t>
            </a:r>
          </a:p>
          <a:p>
            <a:pPr>
              <a:lnSpc>
                <a:spcPct val="200000"/>
              </a:lnSpc>
              <a:buClrTx/>
              <a:buFont typeface="Wingdings" panose="05000000000000000000" pitchFamily="2" charset="2"/>
              <a:buChar char="Ø"/>
            </a:pPr>
            <a:r>
              <a:rPr lang="it-IT" dirty="0">
                <a:solidFill>
                  <a:schemeClr val="bg1"/>
                </a:solidFill>
                <a:latin typeface="Bookman Old Style" panose="02050604050505020204" pitchFamily="18" charset="0"/>
              </a:rPr>
              <a:t>Stimolo antecedente che induce una persona ad emettere un comportamento che altrimenti non emetterebbe.</a:t>
            </a:r>
          </a:p>
          <a:p>
            <a:pPr>
              <a:lnSpc>
                <a:spcPct val="200000"/>
              </a:lnSpc>
              <a:buClrTx/>
              <a:buFont typeface="Wingdings" panose="05000000000000000000" pitchFamily="2" charset="2"/>
              <a:buChar char="Ø"/>
            </a:pPr>
            <a:r>
              <a:rPr lang="it-IT" dirty="0">
                <a:solidFill>
                  <a:schemeClr val="bg1"/>
                </a:solidFill>
                <a:latin typeface="Bookman Old Style" panose="02050604050505020204" pitchFamily="18" charset="0"/>
              </a:rPr>
              <a:t>Aiuto che viene dato al soggetto per eseguire correttamente un comportamento o un apprendimento.</a:t>
            </a:r>
          </a:p>
          <a:p>
            <a:pPr marL="0" indent="0">
              <a:buNone/>
            </a:pPr>
            <a:endParaRPr lang="it-IT" dirty="0">
              <a:solidFill>
                <a:schemeClr val="bg1"/>
              </a:solidFill>
              <a:latin typeface="Bookman Old Style" panose="02050604050505020204" pitchFamily="18" charset="0"/>
            </a:endParaRPr>
          </a:p>
        </p:txBody>
      </p:sp>
    </p:spTree>
    <p:extLst>
      <p:ext uri="{BB962C8B-B14F-4D97-AF65-F5344CB8AC3E}">
        <p14:creationId xmlns:p14="http://schemas.microsoft.com/office/powerpoint/2010/main" val="454411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452438"/>
            <a:ext cx="8947150" cy="668337"/>
          </a:xfrm>
        </p:spPr>
        <p:txBody>
          <a:bodyPr/>
          <a:lstStyle/>
          <a:p>
            <a:pPr algn="ctr"/>
            <a:r>
              <a:rPr lang="it-IT">
                <a:solidFill>
                  <a:schemeClr val="accent1"/>
                </a:solidFill>
                <a:latin typeface="Bookman Old Style" panose="02050604050505020204" pitchFamily="18" charset="0"/>
              </a:rPr>
              <a:t>PROMPT: PERCHE’?</a:t>
            </a:r>
            <a:endParaRPr lang="it-IT" dirty="0">
              <a:solidFill>
                <a:schemeClr val="accent1"/>
              </a:solidFill>
              <a:latin typeface="Bookman Old Style" panose="02050604050505020204" pitchFamily="18" charset="0"/>
            </a:endParaRPr>
          </a:p>
        </p:txBody>
      </p:sp>
      <p:graphicFrame>
        <p:nvGraphicFramePr>
          <p:cNvPr id="7" name="Segnaposto contenuto 2">
            <a:extLst>
              <a:ext uri="{FF2B5EF4-FFF2-40B4-BE49-F238E27FC236}">
                <a16:creationId xmlns:a16="http://schemas.microsoft.com/office/drawing/2014/main" id="{198E116E-02E5-E78C-6858-4D53066D04F0}"/>
              </a:ext>
            </a:extLst>
          </p:cNvPr>
          <p:cNvGraphicFramePr>
            <a:graphicFrameLocks noGrp="1"/>
          </p:cNvGraphicFramePr>
          <p:nvPr>
            <p:ph idx="4294967295"/>
          </p:nvPr>
        </p:nvGraphicFramePr>
        <p:xfrm>
          <a:off x="0" y="1312863"/>
          <a:ext cx="8947150" cy="4935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4657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5C7E4614-4C21-9279-4810-37EC938245BD}"/>
              </a:ext>
            </a:extLst>
          </p:cNvPr>
          <p:cNvPicPr>
            <a:picLocks noChangeAspect="1"/>
          </p:cNvPicPr>
          <p:nvPr/>
        </p:nvPicPr>
        <p:blipFill>
          <a:blip r:embed="rId2"/>
          <a:stretch>
            <a:fillRect/>
          </a:stretch>
        </p:blipFill>
        <p:spPr>
          <a:xfrm>
            <a:off x="1880250" y="1115367"/>
            <a:ext cx="8431499" cy="4627265"/>
          </a:xfrm>
          <a:prstGeom prst="rect">
            <a:avLst/>
          </a:prstGeom>
        </p:spPr>
      </p:pic>
    </p:spTree>
    <p:extLst>
      <p:ext uri="{BB962C8B-B14F-4D97-AF65-F5344CB8AC3E}">
        <p14:creationId xmlns:p14="http://schemas.microsoft.com/office/powerpoint/2010/main" val="25664205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_rels/theme2.xml.rels><?xml version="1.0" encoding="UTF-8" standalone="yes"?>
<Relationships xmlns="http://schemas.openxmlformats.org/package/2006/relationships"><Relationship Id="rId1" Type="http://schemas.openxmlformats.org/officeDocument/2006/relationships/image" Target="../media/image3.jpeg" /></Relationships>
</file>

<file path=ppt/theme/theme1.xml><?xml version="1.0" encoding="utf-8"?>
<a:theme xmlns:a="http://schemas.openxmlformats.org/drawingml/2006/main" name="Circuito">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2.xml><?xml version="1.0" encoding="utf-8"?>
<a:theme xmlns:a="http://schemas.openxmlformats.org/drawingml/2006/main" name="Ione">
  <a:themeElements>
    <a:clrScheme name="Blu">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Ione">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e">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TM04033919[[fn=Circuito]]</Template>
  <TotalTime>242</TotalTime>
  <Words>710</Words>
  <Application>Microsoft Office PowerPoint</Application>
  <PresentationFormat>Widescreen</PresentationFormat>
  <Paragraphs>91</Paragraphs>
  <Slides>26</Slides>
  <Notes>0</Notes>
  <HiddenSlides>0</HiddenSlides>
  <MMClips>0</MMClips>
  <ScaleCrop>false</ScaleCrop>
  <HeadingPairs>
    <vt:vector size="4" baseType="variant">
      <vt:variant>
        <vt:lpstr>Tema</vt:lpstr>
      </vt:variant>
      <vt:variant>
        <vt:i4>2</vt:i4>
      </vt:variant>
      <vt:variant>
        <vt:lpstr>Titoli diapositive</vt:lpstr>
      </vt:variant>
      <vt:variant>
        <vt:i4>26</vt:i4>
      </vt:variant>
    </vt:vector>
  </HeadingPairs>
  <TitlesOfParts>
    <vt:vector size="28" baseType="lpstr">
      <vt:lpstr>Circuito</vt:lpstr>
      <vt:lpstr>Ione</vt:lpstr>
      <vt:lpstr>Presentazione standard di PowerPoint</vt:lpstr>
      <vt:lpstr>Presentazione standard di PowerPoint</vt:lpstr>
      <vt:lpstr>L’AMBIENTE DI LAVORO</vt:lpstr>
      <vt:lpstr>                             ABILITAZIONE       </vt:lpstr>
      <vt:lpstr>ABA VERBAL BEHAVIOR</vt:lpstr>
      <vt:lpstr>INSEGNAMENTO SENZA ERRORI</vt:lpstr>
      <vt:lpstr>PROMPT</vt:lpstr>
      <vt:lpstr>PROMPT: PERCHE’?</vt:lpstr>
      <vt:lpstr>Presentazione standard di PowerPoint</vt:lpstr>
      <vt:lpstr>FADING</vt:lpstr>
      <vt:lpstr>OPERANTI VERBALI</vt:lpstr>
      <vt:lpstr>NET</vt:lpstr>
      <vt:lpstr>NET</vt:lpstr>
      <vt:lpstr>Presentazione standard di PowerPoint</vt:lpstr>
      <vt:lpstr>ITT</vt:lpstr>
      <vt:lpstr>I RINFORZI</vt:lpstr>
      <vt:lpstr>LIVELLO BASE</vt:lpstr>
      <vt:lpstr>LIVELLO INTERMEDIO</vt:lpstr>
      <vt:lpstr>LIVELLO AVANZATO</vt:lpstr>
      <vt:lpstr>            MATCHING e VP-MTS</vt:lpstr>
      <vt:lpstr>Presentazione standard di PowerPoint</vt:lpstr>
      <vt:lpstr>Presentazione standard di PowerPoint</vt:lpstr>
      <vt:lpstr>Presentazione standard di PowerPoint</vt:lpstr>
      <vt:lpstr>                     CAP.3  TACT</vt:lpstr>
      <vt:lpstr>Presentazione standard di PowerPoint</vt:lpstr>
      <vt:lpstr>“Nessun bimbo è perduto se ha un           insegnante che crede in lui”                   Bernhard Bueb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Natalya Pompetti</dc:creator>
  <cp:lastModifiedBy>Alessandra De Federicis</cp:lastModifiedBy>
  <cp:revision>11</cp:revision>
  <dcterms:created xsi:type="dcterms:W3CDTF">2023-03-16T13:14:00Z</dcterms:created>
  <dcterms:modified xsi:type="dcterms:W3CDTF">2023-03-20T12:41:27Z</dcterms:modified>
</cp:coreProperties>
</file>